
<file path=[Content_Types].xml><?xml version="1.0" encoding="utf-8"?>
<Types xmlns="http://schemas.openxmlformats.org/package/2006/content-types">
  <Default Extension="fntdata" ContentType="application/x-fontdata"/>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8"/>
  </p:notesMasterIdLst>
  <p:sldIdLst>
    <p:sldId id="257" r:id="rId2"/>
    <p:sldId id="258" r:id="rId3"/>
    <p:sldId id="259" r:id="rId4"/>
    <p:sldId id="260" r:id="rId5"/>
    <p:sldId id="262" r:id="rId6"/>
    <p:sldId id="261" r:id="rId7"/>
  </p:sldIdLst>
  <p:sldSz cx="9144000" cy="5143500" type="screen16x9"/>
  <p:notesSz cx="6858000" cy="9144000"/>
  <p:embeddedFontLst>
    <p:embeddedFont>
      <p:font typeface="Proxima Nova" panose="02000506030000020004" pitchFamily="2" charset="0"/>
      <p:regular r:id="rId9"/>
      <p:bold r:id="rId10"/>
      <p:italic r:id="rId11"/>
      <p:boldItalic r:id="rId12"/>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11"/>
    <p:restoredTop sz="94694"/>
  </p:normalViewPr>
  <p:slideViewPr>
    <p:cSldViewPr snapToGrid="0">
      <p:cViewPr varScale="1">
        <p:scale>
          <a:sx n="161" d="100"/>
          <a:sy n="161" d="100"/>
        </p:scale>
        <p:origin x="784" y="200"/>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notesMaster" Target="notesMasters/notesMaster1.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font" Target="fonts/font4.fntdata"/><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3.fntdata"/><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font" Target="fonts/font2.fntdata"/><Relationship Id="rId4" Type="http://schemas.openxmlformats.org/officeDocument/2006/relationships/slide" Target="slides/slide3.xml"/><Relationship Id="rId9" Type="http://schemas.openxmlformats.org/officeDocument/2006/relationships/font" Target="fonts/font1.fntdata"/><Relationship Id="rId14" Type="http://schemas.openxmlformats.org/officeDocument/2006/relationships/viewProps" Target="viewProps.xml"/></Relationships>
</file>

<file path=ppt/media/image1.png>
</file>

<file path=ppt/media/image10.png>
</file>

<file path=ppt/media/image11.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dk1"/>
        </a:solidFill>
        <a:effectLst/>
      </p:bgPr>
    </p:bg>
    <p:spTree>
      <p:nvGrpSpPr>
        <p:cNvPr id="1" name="Shape 9"/>
        <p:cNvGrpSpPr/>
        <p:nvPr/>
      </p:nvGrpSpPr>
      <p:grpSpPr>
        <a:xfrm>
          <a:off x="0" y="0"/>
          <a:ext cx="0" cy="0"/>
          <a:chOff x="0" y="0"/>
          <a:chExt cx="0" cy="0"/>
        </a:xfrm>
      </p:grpSpPr>
      <p:cxnSp>
        <p:nvCxnSpPr>
          <p:cNvPr id="10" name="Google Shape;10;p2"/>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1" name="Google Shape;11;p2"/>
          <p:cNvSpPr txBox="1">
            <a:spLocks noGrp="1"/>
          </p:cNvSpPr>
          <p:nvPr>
            <p:ph type="ctrTitle"/>
          </p:nvPr>
        </p:nvSpPr>
        <p:spPr>
          <a:xfrm>
            <a:off x="510450" y="1257300"/>
            <a:ext cx="8123100" cy="15885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12" name="Google Shape;12;p2"/>
          <p:cNvSpPr txBox="1">
            <a:spLocks noGrp="1"/>
          </p:cNvSpPr>
          <p:nvPr>
            <p:ph type="subTitle" idx="1"/>
          </p:nvPr>
        </p:nvSpPr>
        <p:spPr>
          <a:xfrm>
            <a:off x="510450" y="3182313"/>
            <a:ext cx="8123100" cy="630000"/>
          </a:xfrm>
          <a:prstGeom prst="rect">
            <a:avLst/>
          </a:prstGeom>
        </p:spPr>
        <p:txBody>
          <a:bodyPr spcFirstLastPara="1" wrap="square" lIns="91425" tIns="91425" rIns="91425" bIns="91425" anchor="t" anchorCtr="0">
            <a:normAutofit/>
          </a:bodyPr>
          <a:lstStyle>
            <a:lvl1pPr lvl="0">
              <a:lnSpc>
                <a:spcPct val="100000"/>
              </a:lnSpc>
              <a:spcBef>
                <a:spcPts val="0"/>
              </a:spcBef>
              <a:spcAft>
                <a:spcPts val="0"/>
              </a:spcAft>
              <a:buClr>
                <a:schemeClr val="lt1"/>
              </a:buClr>
              <a:buSzPts val="2400"/>
              <a:buNone/>
              <a:defRPr sz="2400">
                <a:solidFill>
                  <a:schemeClr val="lt1"/>
                </a:solidFill>
              </a:defRPr>
            </a:lvl1pPr>
            <a:lvl2pPr lvl="1">
              <a:lnSpc>
                <a:spcPct val="100000"/>
              </a:lnSpc>
              <a:spcBef>
                <a:spcPts val="0"/>
              </a:spcBef>
              <a:spcAft>
                <a:spcPts val="0"/>
              </a:spcAft>
              <a:buClr>
                <a:schemeClr val="lt1"/>
              </a:buClr>
              <a:buSzPts val="2400"/>
              <a:buNone/>
              <a:defRPr sz="2400">
                <a:solidFill>
                  <a:schemeClr val="lt1"/>
                </a:solidFill>
              </a:defRPr>
            </a:lvl2pPr>
            <a:lvl3pPr lvl="2">
              <a:lnSpc>
                <a:spcPct val="100000"/>
              </a:lnSpc>
              <a:spcBef>
                <a:spcPts val="0"/>
              </a:spcBef>
              <a:spcAft>
                <a:spcPts val="0"/>
              </a:spcAft>
              <a:buClr>
                <a:schemeClr val="lt1"/>
              </a:buClr>
              <a:buSzPts val="2400"/>
              <a:buNone/>
              <a:defRPr sz="2400">
                <a:solidFill>
                  <a:schemeClr val="lt1"/>
                </a:solidFill>
              </a:defRPr>
            </a:lvl3pPr>
            <a:lvl4pPr lvl="3">
              <a:lnSpc>
                <a:spcPct val="100000"/>
              </a:lnSpc>
              <a:spcBef>
                <a:spcPts val="0"/>
              </a:spcBef>
              <a:spcAft>
                <a:spcPts val="0"/>
              </a:spcAft>
              <a:buClr>
                <a:schemeClr val="lt1"/>
              </a:buClr>
              <a:buSzPts val="2400"/>
              <a:buNone/>
              <a:defRPr sz="2400">
                <a:solidFill>
                  <a:schemeClr val="lt1"/>
                </a:solidFill>
              </a:defRPr>
            </a:lvl4pPr>
            <a:lvl5pPr lvl="4">
              <a:lnSpc>
                <a:spcPct val="100000"/>
              </a:lnSpc>
              <a:spcBef>
                <a:spcPts val="0"/>
              </a:spcBef>
              <a:spcAft>
                <a:spcPts val="0"/>
              </a:spcAft>
              <a:buClr>
                <a:schemeClr val="lt1"/>
              </a:buClr>
              <a:buSzPts val="2400"/>
              <a:buNone/>
              <a:defRPr sz="2400">
                <a:solidFill>
                  <a:schemeClr val="lt1"/>
                </a:solidFill>
              </a:defRPr>
            </a:lvl5pPr>
            <a:lvl6pPr lvl="5">
              <a:lnSpc>
                <a:spcPct val="100000"/>
              </a:lnSpc>
              <a:spcBef>
                <a:spcPts val="0"/>
              </a:spcBef>
              <a:spcAft>
                <a:spcPts val="0"/>
              </a:spcAft>
              <a:buClr>
                <a:schemeClr val="lt1"/>
              </a:buClr>
              <a:buSzPts val="2400"/>
              <a:buNone/>
              <a:defRPr sz="2400">
                <a:solidFill>
                  <a:schemeClr val="lt1"/>
                </a:solidFill>
              </a:defRPr>
            </a:lvl6pPr>
            <a:lvl7pPr lvl="6">
              <a:lnSpc>
                <a:spcPct val="100000"/>
              </a:lnSpc>
              <a:spcBef>
                <a:spcPts val="0"/>
              </a:spcBef>
              <a:spcAft>
                <a:spcPts val="0"/>
              </a:spcAft>
              <a:buClr>
                <a:schemeClr val="lt1"/>
              </a:buClr>
              <a:buSzPts val="2400"/>
              <a:buNone/>
              <a:defRPr sz="2400">
                <a:solidFill>
                  <a:schemeClr val="lt1"/>
                </a:solidFill>
              </a:defRPr>
            </a:lvl7pPr>
            <a:lvl8pPr lvl="7">
              <a:lnSpc>
                <a:spcPct val="100000"/>
              </a:lnSpc>
              <a:spcBef>
                <a:spcPts val="0"/>
              </a:spcBef>
              <a:spcAft>
                <a:spcPts val="0"/>
              </a:spcAft>
              <a:buClr>
                <a:schemeClr val="lt1"/>
              </a:buClr>
              <a:buSzPts val="2400"/>
              <a:buNone/>
              <a:defRPr sz="2400">
                <a:solidFill>
                  <a:schemeClr val="lt1"/>
                </a:solidFill>
              </a:defRPr>
            </a:lvl8pPr>
            <a:lvl9pPr lvl="8">
              <a:lnSpc>
                <a:spcPct val="100000"/>
              </a:lnSpc>
              <a:spcBef>
                <a:spcPts val="0"/>
              </a:spcBef>
              <a:spcAft>
                <a:spcPts val="0"/>
              </a:spcAft>
              <a:buClr>
                <a:schemeClr val="lt1"/>
              </a:buClr>
              <a:buSzPts val="2400"/>
              <a:buNone/>
              <a:defRPr sz="2400">
                <a:solidFill>
                  <a:schemeClr val="lt1"/>
                </a:solidFill>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1"/>
          <p:cNvSpPr txBox="1">
            <a:spLocks noGrp="1"/>
          </p:cNvSpPr>
          <p:nvPr>
            <p:ph type="body" idx="1"/>
          </p:nvPr>
        </p:nvSpPr>
        <p:spPr>
          <a:xfrm>
            <a:off x="311700" y="42368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SzPts val="2100"/>
              <a:buNone/>
              <a:defRPr sz="2100"/>
            </a:lvl1pPr>
          </a:lstStyle>
          <a:p>
            <a:endParaRPr/>
          </a:p>
        </p:txBody>
      </p:sp>
      <p:sp>
        <p:nvSpPr>
          <p:cNvPr id="56" name="Google Shape;56;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2"/>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12"/>
          <p:cNvSpPr txBox="1">
            <a:spLocks noGrp="1"/>
          </p:cNvSpPr>
          <p:nvPr>
            <p:ph type="title" hasCustomPrompt="1"/>
          </p:nvPr>
        </p:nvSpPr>
        <p:spPr>
          <a:xfrm>
            <a:off x="311700" y="991475"/>
            <a:ext cx="8520600" cy="1917900"/>
          </a:xfrm>
          <a:prstGeom prst="rect">
            <a:avLst/>
          </a:prstGeom>
        </p:spPr>
        <p:txBody>
          <a:bodyPr spcFirstLastPara="1" wrap="square" lIns="91425" tIns="91425" rIns="91425" bIns="91425" anchor="ctr" anchorCtr="0">
            <a:normAutofit/>
          </a:bodyPr>
          <a:lstStyle>
            <a:lvl1pPr lvl="0" algn="ctr">
              <a:spcBef>
                <a:spcPts val="0"/>
              </a:spcBef>
              <a:spcAft>
                <a:spcPts val="0"/>
              </a:spcAft>
              <a:buSzPts val="14000"/>
              <a:buNone/>
              <a:defRPr sz="14000" b="1"/>
            </a:lvl1pPr>
            <a:lvl2pPr lvl="1" algn="ctr">
              <a:spcBef>
                <a:spcPts val="0"/>
              </a:spcBef>
              <a:spcAft>
                <a:spcPts val="0"/>
              </a:spcAft>
              <a:buSzPts val="14000"/>
              <a:buNone/>
              <a:defRPr sz="14000" b="1"/>
            </a:lvl2pPr>
            <a:lvl3pPr lvl="2" algn="ctr">
              <a:spcBef>
                <a:spcPts val="0"/>
              </a:spcBef>
              <a:spcAft>
                <a:spcPts val="0"/>
              </a:spcAft>
              <a:buSzPts val="14000"/>
              <a:buNone/>
              <a:defRPr sz="14000" b="1"/>
            </a:lvl3pPr>
            <a:lvl4pPr lvl="3" algn="ctr">
              <a:spcBef>
                <a:spcPts val="0"/>
              </a:spcBef>
              <a:spcAft>
                <a:spcPts val="0"/>
              </a:spcAft>
              <a:buSzPts val="14000"/>
              <a:buNone/>
              <a:defRPr sz="14000" b="1"/>
            </a:lvl4pPr>
            <a:lvl5pPr lvl="4" algn="ctr">
              <a:spcBef>
                <a:spcPts val="0"/>
              </a:spcBef>
              <a:spcAft>
                <a:spcPts val="0"/>
              </a:spcAft>
              <a:buSzPts val="14000"/>
              <a:buNone/>
              <a:defRPr sz="14000" b="1"/>
            </a:lvl5pPr>
            <a:lvl6pPr lvl="5" algn="ctr">
              <a:spcBef>
                <a:spcPts val="0"/>
              </a:spcBef>
              <a:spcAft>
                <a:spcPts val="0"/>
              </a:spcAft>
              <a:buSzPts val="14000"/>
              <a:buNone/>
              <a:defRPr sz="14000" b="1"/>
            </a:lvl6pPr>
            <a:lvl7pPr lvl="6" algn="ctr">
              <a:spcBef>
                <a:spcPts val="0"/>
              </a:spcBef>
              <a:spcAft>
                <a:spcPts val="0"/>
              </a:spcAft>
              <a:buSzPts val="14000"/>
              <a:buNone/>
              <a:defRPr sz="14000" b="1"/>
            </a:lvl7pPr>
            <a:lvl8pPr lvl="7" algn="ctr">
              <a:spcBef>
                <a:spcPts val="0"/>
              </a:spcBef>
              <a:spcAft>
                <a:spcPts val="0"/>
              </a:spcAft>
              <a:buSzPts val="14000"/>
              <a:buNone/>
              <a:defRPr sz="14000" b="1"/>
            </a:lvl8pPr>
            <a:lvl9pPr lvl="8" algn="ctr">
              <a:spcBef>
                <a:spcPts val="0"/>
              </a:spcBef>
              <a:spcAft>
                <a:spcPts val="0"/>
              </a:spcAft>
              <a:buSzPts val="14000"/>
              <a:buNone/>
              <a:defRPr sz="14000" b="1"/>
            </a:lvl9pPr>
          </a:lstStyle>
          <a:p>
            <a:r>
              <a:t>xx%</a:t>
            </a:r>
          </a:p>
        </p:txBody>
      </p:sp>
      <p:sp>
        <p:nvSpPr>
          <p:cNvPr id="60" name="Google Shape;60;p12"/>
          <p:cNvSpPr txBox="1">
            <a:spLocks noGrp="1"/>
          </p:cNvSpPr>
          <p:nvPr>
            <p:ph type="body" idx="1"/>
          </p:nvPr>
        </p:nvSpPr>
        <p:spPr>
          <a:xfrm>
            <a:off x="311700" y="3071300"/>
            <a:ext cx="8520600" cy="9018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61" name="Google Shape;6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62"/>
        <p:cNvGrpSpPr/>
        <p:nvPr/>
      </p:nvGrpSpPr>
      <p:grpSpPr>
        <a:xfrm>
          <a:off x="0" y="0"/>
          <a:ext cx="0" cy="0"/>
          <a:chOff x="0" y="0"/>
          <a:chExt cx="0" cy="0"/>
        </a:xfrm>
      </p:grpSpPr>
      <p:sp>
        <p:nvSpPr>
          <p:cNvPr id="63" name="Google Shape;63;p1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3"/>
        <p:cNvGrpSpPr/>
        <p:nvPr/>
      </p:nvGrpSpPr>
      <p:grpSpPr>
        <a:xfrm>
          <a:off x="0" y="0"/>
          <a:ext cx="0" cy="0"/>
          <a:chOff x="0" y="0"/>
          <a:chExt cx="0" cy="0"/>
        </a:xfrm>
      </p:grpSpPr>
      <p:cxnSp>
        <p:nvCxnSpPr>
          <p:cNvPr id="14" name="Google Shape;14;p3"/>
          <p:cNvCxnSpPr/>
          <p:nvPr/>
        </p:nvCxnSpPr>
        <p:spPr>
          <a:xfrm>
            <a:off x="0" y="2998150"/>
            <a:ext cx="9144000" cy="0"/>
          </a:xfrm>
          <a:prstGeom prst="straightConnector1">
            <a:avLst/>
          </a:prstGeom>
          <a:noFill/>
          <a:ln w="19050" cap="flat" cmpd="sng">
            <a:solidFill>
              <a:schemeClr val="lt2"/>
            </a:solidFill>
            <a:prstDash val="solid"/>
            <a:round/>
            <a:headEnd type="none" w="sm" len="sm"/>
            <a:tailEnd type="none" w="sm" len="sm"/>
          </a:ln>
        </p:spPr>
      </p:cxnSp>
      <p:sp>
        <p:nvSpPr>
          <p:cNvPr id="15" name="Google Shape;15;p3"/>
          <p:cNvSpPr txBox="1">
            <a:spLocks noGrp="1"/>
          </p:cNvSpPr>
          <p:nvPr>
            <p:ph type="title"/>
          </p:nvPr>
        </p:nvSpPr>
        <p:spPr>
          <a:xfrm>
            <a:off x="510450" y="2057400"/>
            <a:ext cx="8123100" cy="7788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4"/>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20" name="Google Shape;20;p4"/>
          <p:cNvSpPr txBox="1">
            <a:spLocks noGrp="1"/>
          </p:cNvSpPr>
          <p:nvPr>
            <p:ph type="body" idx="1"/>
          </p:nvPr>
        </p:nvSpPr>
        <p:spPr>
          <a:xfrm>
            <a:off x="311700" y="1304875"/>
            <a:ext cx="8520600" cy="3416400"/>
          </a:xfrm>
          <a:prstGeom prst="rect">
            <a:avLst/>
          </a:prstGeom>
        </p:spPr>
        <p:txBody>
          <a:bodyPr spcFirstLastPara="1" wrap="square" lIns="91425" tIns="91425" rIns="91425" bIns="91425" anchor="t" anchorCtr="0">
            <a:normAutofit/>
          </a:bodyPr>
          <a:lstStyle>
            <a:lvl1pPr marL="457200" lvl="0" indent="-330200">
              <a:spcBef>
                <a:spcPts val="0"/>
              </a:spcBef>
              <a:spcAft>
                <a:spcPts val="0"/>
              </a:spcAft>
              <a:buSzPts val="1600"/>
              <a:buChar char="●"/>
              <a:defRPr sz="1600"/>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1" name="Google Shape;21;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22" name="Google Shape;22;p4"/>
          <p:cNvSpPr txBox="1">
            <a:spLocks noGrp="1"/>
          </p:cNvSpPr>
          <p:nvPr>
            <p:ph type="subTitle" idx="2"/>
          </p:nvPr>
        </p:nvSpPr>
        <p:spPr>
          <a:xfrm>
            <a:off x="387975" y="789025"/>
            <a:ext cx="8520600" cy="833100"/>
          </a:xfrm>
          <a:prstGeom prst="rect">
            <a:avLst/>
          </a:prstGeom>
        </p:spPr>
        <p:txBody>
          <a:bodyPr spcFirstLastPara="1" wrap="square" lIns="91425" tIns="91425" rIns="91425" bIns="91425" anchor="t" anchorCtr="0">
            <a:normAutofit/>
          </a:bodyPr>
          <a:lstStyle>
            <a:lvl1pPr lvl="0">
              <a:spcBef>
                <a:spcPts val="0"/>
              </a:spcBef>
              <a:spcAft>
                <a:spcPts val="0"/>
              </a:spcAft>
              <a:buSzPts val="1500"/>
              <a:buNone/>
              <a:defRPr sz="1500"/>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Agenda">
  <p:cSld name="TITLE_AND_BODY_1">
    <p:spTree>
      <p:nvGrpSpPr>
        <p:cNvPr id="1" name="Shape 23"/>
        <p:cNvGrpSpPr/>
        <p:nvPr/>
      </p:nvGrpSpPr>
      <p:grpSpPr>
        <a:xfrm>
          <a:off x="0" y="0"/>
          <a:ext cx="0" cy="0"/>
          <a:chOff x="0" y="0"/>
          <a:chExt cx="0" cy="0"/>
        </a:xfrm>
      </p:grpSpPr>
      <p:sp>
        <p:nvSpPr>
          <p:cNvPr id="24" name="Google Shape;24;p5"/>
          <p:cNvSpPr/>
          <p:nvPr/>
        </p:nvSpPr>
        <p:spPr>
          <a:xfrm>
            <a:off x="0" y="5045700"/>
            <a:ext cx="9144000" cy="978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5"/>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26" name="Google Shape;26;p5"/>
          <p:cNvSpPr txBox="1">
            <a:spLocks noGrp="1"/>
          </p:cNvSpPr>
          <p:nvPr>
            <p:ph type="body" idx="1"/>
          </p:nvPr>
        </p:nvSpPr>
        <p:spPr>
          <a:xfrm>
            <a:off x="311700" y="695275"/>
            <a:ext cx="8520600" cy="3416400"/>
          </a:xfrm>
          <a:prstGeom prst="rect">
            <a:avLst/>
          </a:prstGeom>
        </p:spPr>
        <p:txBody>
          <a:bodyPr spcFirstLastPara="1" wrap="square" lIns="91425" tIns="91425" rIns="91425" bIns="91425" anchor="t" anchorCtr="0">
            <a:normAutofit/>
          </a:bodyPr>
          <a:lstStyle>
            <a:lvl1pPr marL="457200" lvl="0" indent="-330200" rtl="0">
              <a:spcBef>
                <a:spcPts val="0"/>
              </a:spcBef>
              <a:spcAft>
                <a:spcPts val="0"/>
              </a:spcAft>
              <a:buSzPts val="1600"/>
              <a:buChar char="●"/>
              <a:defRPr sz="1600"/>
            </a:lvl1pPr>
            <a:lvl2pPr marL="914400" lvl="1" indent="-317500" rtl="0">
              <a:spcBef>
                <a:spcPts val="0"/>
              </a:spcBef>
              <a:spcAft>
                <a:spcPts val="0"/>
              </a:spcAft>
              <a:buSzPts val="1400"/>
              <a:buChar char="○"/>
              <a:defRPr/>
            </a:lvl2pPr>
            <a:lvl3pPr marL="1371600" lvl="2" indent="-317500" rtl="0">
              <a:spcBef>
                <a:spcPts val="0"/>
              </a:spcBef>
              <a:spcAft>
                <a:spcPts val="0"/>
              </a:spcAft>
              <a:buSzPts val="1400"/>
              <a:buChar char="■"/>
              <a:defRPr/>
            </a:lvl3pPr>
            <a:lvl4pPr marL="1828800" lvl="3" indent="-317500" rtl="0">
              <a:spcBef>
                <a:spcPts val="0"/>
              </a:spcBef>
              <a:spcAft>
                <a:spcPts val="0"/>
              </a:spcAft>
              <a:buSzPts val="1400"/>
              <a:buChar char="●"/>
              <a:defRPr/>
            </a:lvl4pPr>
            <a:lvl5pPr marL="2286000" lvl="4" indent="-317500" rtl="0">
              <a:spcBef>
                <a:spcPts val="0"/>
              </a:spcBef>
              <a:spcAft>
                <a:spcPts val="0"/>
              </a:spcAft>
              <a:buSzPts val="1400"/>
              <a:buChar char="○"/>
              <a:defRPr/>
            </a:lvl5pPr>
            <a:lvl6pPr marL="2743200" lvl="5" indent="-317500" rtl="0">
              <a:spcBef>
                <a:spcPts val="0"/>
              </a:spcBef>
              <a:spcAft>
                <a:spcPts val="0"/>
              </a:spcAft>
              <a:buSzPts val="1400"/>
              <a:buChar char="■"/>
              <a:defRPr/>
            </a:lvl6pPr>
            <a:lvl7pPr marL="3200400" lvl="6" indent="-317500" rtl="0">
              <a:spcBef>
                <a:spcPts val="0"/>
              </a:spcBef>
              <a:spcAft>
                <a:spcPts val="0"/>
              </a:spcAft>
              <a:buSzPts val="1400"/>
              <a:buChar char="●"/>
              <a:defRPr/>
            </a:lvl7pPr>
            <a:lvl8pPr marL="3657600" lvl="7" indent="-317500" rtl="0">
              <a:spcBef>
                <a:spcPts val="0"/>
              </a:spcBef>
              <a:spcAft>
                <a:spcPts val="0"/>
              </a:spcAft>
              <a:buSzPts val="1400"/>
              <a:buChar char="○"/>
              <a:defRPr/>
            </a:lvl8pPr>
            <a:lvl9pPr marL="4114800" lvl="8" indent="-317500" rtl="0">
              <a:spcBef>
                <a:spcPts val="0"/>
              </a:spcBef>
              <a:spcAft>
                <a:spcPts val="0"/>
              </a:spcAft>
              <a:buSzPts val="1400"/>
              <a:buChar char="■"/>
              <a:defRPr/>
            </a:lvl9pPr>
          </a:lstStyle>
          <a:p>
            <a:endParaRPr/>
          </a:p>
        </p:txBody>
      </p:sp>
      <p:sp>
        <p:nvSpPr>
          <p:cNvPr id="27" name="Google Shape;27;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8"/>
        <p:cNvGrpSpPr/>
        <p:nvPr/>
      </p:nvGrpSpPr>
      <p:grpSpPr>
        <a:xfrm>
          <a:off x="0" y="0"/>
          <a:ext cx="0" cy="0"/>
          <a:chOff x="0" y="0"/>
          <a:chExt cx="0" cy="0"/>
        </a:xfrm>
      </p:grpSpPr>
      <p:sp>
        <p:nvSpPr>
          <p:cNvPr id="29" name="Google Shape;29;p6"/>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200"/>
              <a:buNone/>
              <a:defRPr sz="2200"/>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0" name="Google Shape;30;p6"/>
          <p:cNvSpPr txBox="1">
            <a:spLocks noGrp="1"/>
          </p:cNvSpPr>
          <p:nvPr>
            <p:ph type="body" idx="1"/>
          </p:nvPr>
        </p:nvSpPr>
        <p:spPr>
          <a:xfrm>
            <a:off x="311700" y="13810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1" name="Google Shape;31;p6"/>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accent4"/>
                </a:solidFill>
              </a:defRPr>
            </a:lvl1pPr>
            <a:lvl2pPr lvl="1">
              <a:buNone/>
              <a:defRPr>
                <a:solidFill>
                  <a:schemeClr val="accent4"/>
                </a:solidFill>
              </a:defRPr>
            </a:lvl2pPr>
            <a:lvl3pPr lvl="2">
              <a:buNone/>
              <a:defRPr>
                <a:solidFill>
                  <a:schemeClr val="accent4"/>
                </a:solidFill>
              </a:defRPr>
            </a:lvl3pPr>
            <a:lvl4pPr lvl="3">
              <a:buNone/>
              <a:defRPr>
                <a:solidFill>
                  <a:schemeClr val="accent4"/>
                </a:solidFill>
              </a:defRPr>
            </a:lvl4pPr>
            <a:lvl5pPr lvl="4">
              <a:buNone/>
              <a:defRPr>
                <a:solidFill>
                  <a:schemeClr val="accent4"/>
                </a:solidFill>
              </a:defRPr>
            </a:lvl5pPr>
            <a:lvl6pPr lvl="5">
              <a:buNone/>
              <a:defRPr>
                <a:solidFill>
                  <a:schemeClr val="accent4"/>
                </a:solidFill>
              </a:defRPr>
            </a:lvl6pPr>
            <a:lvl7pPr lvl="6">
              <a:buNone/>
              <a:defRPr>
                <a:solidFill>
                  <a:schemeClr val="accent4"/>
                </a:solidFill>
              </a:defRPr>
            </a:lvl7pPr>
            <a:lvl8pPr lvl="7">
              <a:buNone/>
              <a:defRPr>
                <a:solidFill>
                  <a:schemeClr val="accent4"/>
                </a:solidFill>
              </a:defRPr>
            </a:lvl8pPr>
            <a:lvl9pPr lvl="8">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
        <p:nvSpPr>
          <p:cNvPr id="33" name="Google Shape;33;p6"/>
          <p:cNvSpPr txBox="1">
            <a:spLocks noGrp="1"/>
          </p:cNvSpPr>
          <p:nvPr>
            <p:ph type="subTitle" idx="3"/>
          </p:nvPr>
        </p:nvSpPr>
        <p:spPr>
          <a:xfrm>
            <a:off x="386975" y="8640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34" name="Google Shape;34;p6"/>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5"/>
        <p:cNvGrpSpPr/>
        <p:nvPr/>
      </p:nvGrpSpPr>
      <p:grpSpPr>
        <a:xfrm>
          <a:off x="0" y="0"/>
          <a:ext cx="0" cy="0"/>
          <a:chOff x="0" y="0"/>
          <a:chExt cx="0" cy="0"/>
        </a:xfrm>
      </p:grpSpPr>
      <p:sp>
        <p:nvSpPr>
          <p:cNvPr id="36" name="Google Shape;36;p7"/>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a:endParaRPr/>
          </a:p>
        </p:txBody>
      </p:sp>
      <p:sp>
        <p:nvSpPr>
          <p:cNvPr id="37" name="Google Shape;37;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8"/>
        <p:cNvGrpSpPr/>
        <p:nvPr/>
      </p:nvGrpSpPr>
      <p:grpSpPr>
        <a:xfrm>
          <a:off x="0" y="0"/>
          <a:ext cx="0" cy="0"/>
          <a:chOff x="0" y="0"/>
          <a:chExt cx="0" cy="0"/>
        </a:xfrm>
      </p:grpSpPr>
      <p:sp>
        <p:nvSpPr>
          <p:cNvPr id="39" name="Google Shape;39;p8"/>
          <p:cNvSpPr txBox="1">
            <a:spLocks noGrp="1"/>
          </p:cNvSpPr>
          <p:nvPr>
            <p:ph type="title"/>
          </p:nvPr>
        </p:nvSpPr>
        <p:spPr>
          <a:xfrm>
            <a:off x="311700" y="5556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40" name="Google Shape;40;p8"/>
          <p:cNvSpPr txBox="1">
            <a:spLocks noGrp="1"/>
          </p:cNvSpPr>
          <p:nvPr>
            <p:ph type="body" idx="1"/>
          </p:nvPr>
        </p:nvSpPr>
        <p:spPr>
          <a:xfrm>
            <a:off x="311700" y="1389600"/>
            <a:ext cx="2808000" cy="31794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41" name="Google Shape;41;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lt2"/>
        </a:solidFill>
        <a:effectLst/>
      </p:bgPr>
    </p:bg>
    <p:spTree>
      <p:nvGrpSpPr>
        <p:cNvPr id="1" name="Shape 42"/>
        <p:cNvGrpSpPr/>
        <p:nvPr/>
      </p:nvGrpSpPr>
      <p:grpSpPr>
        <a:xfrm>
          <a:off x="0" y="0"/>
          <a:ext cx="0" cy="0"/>
          <a:chOff x="0" y="0"/>
          <a:chExt cx="0" cy="0"/>
        </a:xfrm>
      </p:grpSpPr>
      <p:sp>
        <p:nvSpPr>
          <p:cNvPr id="43" name="Google Shape;43;p9"/>
          <p:cNvSpPr txBox="1">
            <a:spLocks noGrp="1"/>
          </p:cNvSpPr>
          <p:nvPr>
            <p:ph type="title"/>
          </p:nvPr>
        </p:nvSpPr>
        <p:spPr>
          <a:xfrm>
            <a:off x="490250" y="526350"/>
            <a:ext cx="5797500" cy="4090800"/>
          </a:xfrm>
          <a:prstGeom prst="rect">
            <a:avLst/>
          </a:prstGeom>
        </p:spPr>
        <p:txBody>
          <a:bodyPr spcFirstLastPara="1" wrap="square" lIns="91425" tIns="91425" rIns="91425" bIns="91425" anchor="ctr" anchorCtr="0">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44" name="Google Shape;44;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5"/>
        <p:cNvGrpSpPr/>
        <p:nvPr/>
      </p:nvGrpSpPr>
      <p:grpSpPr>
        <a:xfrm>
          <a:off x="0" y="0"/>
          <a:ext cx="0" cy="0"/>
          <a:chOff x="0" y="0"/>
          <a:chExt cx="0" cy="0"/>
        </a:xfrm>
      </p:grpSpPr>
      <p:cxnSp>
        <p:nvCxnSpPr>
          <p:cNvPr id="46" name="Google Shape;46;p10"/>
          <p:cNvCxnSpPr/>
          <p:nvPr/>
        </p:nvCxnSpPr>
        <p:spPr>
          <a:xfrm>
            <a:off x="5029675" y="4495500"/>
            <a:ext cx="468300" cy="0"/>
          </a:xfrm>
          <a:prstGeom prst="straightConnector1">
            <a:avLst/>
          </a:prstGeom>
          <a:noFill/>
          <a:ln w="19050" cap="flat" cmpd="sng">
            <a:solidFill>
              <a:schemeClr val="dk1"/>
            </a:solidFill>
            <a:prstDash val="solid"/>
            <a:round/>
            <a:headEnd type="none" w="sm" len="sm"/>
            <a:tailEnd type="none" w="sm" len="sm"/>
          </a:ln>
        </p:spPr>
      </p:cxnSp>
      <p:sp>
        <p:nvSpPr>
          <p:cNvPr id="47" name="Google Shape;47;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
        <p:nvSpPr>
          <p:cNvPr id="48" name="Google Shape;48;p10"/>
          <p:cNvSpPr txBox="1">
            <a:spLocks noGrp="1"/>
          </p:cNvSpPr>
          <p:nvPr>
            <p:ph type="title"/>
          </p:nvPr>
        </p:nvSpPr>
        <p:spPr>
          <a:xfrm>
            <a:off x="311700" y="140225"/>
            <a:ext cx="8520600" cy="572700"/>
          </a:xfrm>
          <a:prstGeom prst="rect">
            <a:avLst/>
          </a:prstGeom>
        </p:spPr>
        <p:txBody>
          <a:bodyPr spcFirstLastPara="1" wrap="square" lIns="91425" tIns="91425" rIns="91425" bIns="91425" anchor="t" anchorCtr="0">
            <a:normAutofit/>
          </a:bodyPr>
          <a:lstStyle>
            <a:lvl1pPr lvl="0" rtl="0">
              <a:spcBef>
                <a:spcPts val="0"/>
              </a:spcBef>
              <a:spcAft>
                <a:spcPts val="0"/>
              </a:spcAft>
              <a:buSzPts val="2200"/>
              <a:buNone/>
              <a:defRPr sz="22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a:endParaRPr/>
          </a:p>
        </p:txBody>
      </p:sp>
      <p:sp>
        <p:nvSpPr>
          <p:cNvPr id="49" name="Google Shape;49;p10"/>
          <p:cNvSpPr txBox="1">
            <a:spLocks noGrp="1"/>
          </p:cNvSpPr>
          <p:nvPr>
            <p:ph type="body" idx="1"/>
          </p:nvPr>
        </p:nvSpPr>
        <p:spPr>
          <a:xfrm>
            <a:off x="3117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0" name="Google Shape;50;p10"/>
          <p:cNvSpPr txBox="1">
            <a:spLocks noGrp="1"/>
          </p:cNvSpPr>
          <p:nvPr>
            <p:ph type="body" idx="2"/>
          </p:nvPr>
        </p:nvSpPr>
        <p:spPr>
          <a:xfrm>
            <a:off x="4832400" y="1304875"/>
            <a:ext cx="3999900" cy="3416400"/>
          </a:xfrm>
          <a:prstGeom prst="rect">
            <a:avLst/>
          </a:prstGeom>
        </p:spPr>
        <p:txBody>
          <a:bodyPr spcFirstLastPara="1" wrap="square" lIns="91425" tIns="91425" rIns="91425" bIns="91425" anchor="t" anchorCtr="0">
            <a:normAutofit/>
          </a:bodyPr>
          <a:lstStyle>
            <a:lvl1pPr marL="457200" lvl="0" indent="-317500" rtl="0">
              <a:spcBef>
                <a:spcPts val="0"/>
              </a:spcBef>
              <a:spcAft>
                <a:spcPts val="0"/>
              </a:spcAft>
              <a:buSzPts val="1400"/>
              <a:buChar char="●"/>
              <a:defRPr sz="1400"/>
            </a:lvl1pPr>
            <a:lvl2pPr marL="914400" lvl="1" indent="-304800" rtl="0">
              <a:spcBef>
                <a:spcPts val="0"/>
              </a:spcBef>
              <a:spcAft>
                <a:spcPts val="0"/>
              </a:spcAft>
              <a:buSzPts val="1200"/>
              <a:buChar char="○"/>
              <a:defRPr sz="1200"/>
            </a:lvl2pPr>
            <a:lvl3pPr marL="1371600" lvl="2" indent="-304800" rtl="0">
              <a:spcBef>
                <a:spcPts val="0"/>
              </a:spcBef>
              <a:spcAft>
                <a:spcPts val="0"/>
              </a:spcAft>
              <a:buSzPts val="1200"/>
              <a:buChar char="■"/>
              <a:defRPr sz="1200"/>
            </a:lvl3pPr>
            <a:lvl4pPr marL="1828800" lvl="3" indent="-304800" rtl="0">
              <a:spcBef>
                <a:spcPts val="0"/>
              </a:spcBef>
              <a:spcAft>
                <a:spcPts val="0"/>
              </a:spcAft>
              <a:buSzPts val="1200"/>
              <a:buChar char="●"/>
              <a:defRPr sz="1200"/>
            </a:lvl4pPr>
            <a:lvl5pPr marL="2286000" lvl="4" indent="-304800" rtl="0">
              <a:spcBef>
                <a:spcPts val="0"/>
              </a:spcBef>
              <a:spcAft>
                <a:spcPts val="0"/>
              </a:spcAft>
              <a:buSzPts val="1200"/>
              <a:buChar char="○"/>
              <a:defRPr sz="1200"/>
            </a:lvl5pPr>
            <a:lvl6pPr marL="2743200" lvl="5" indent="-304800" rtl="0">
              <a:spcBef>
                <a:spcPts val="0"/>
              </a:spcBef>
              <a:spcAft>
                <a:spcPts val="0"/>
              </a:spcAft>
              <a:buSzPts val="1200"/>
              <a:buChar char="■"/>
              <a:defRPr sz="1200"/>
            </a:lvl6pPr>
            <a:lvl7pPr marL="3200400" lvl="6" indent="-304800" rtl="0">
              <a:spcBef>
                <a:spcPts val="0"/>
              </a:spcBef>
              <a:spcAft>
                <a:spcPts val="0"/>
              </a:spcAft>
              <a:buSzPts val="1200"/>
              <a:buChar char="●"/>
              <a:defRPr sz="1200"/>
            </a:lvl7pPr>
            <a:lvl8pPr marL="3657600" lvl="7" indent="-304800" rtl="0">
              <a:spcBef>
                <a:spcPts val="0"/>
              </a:spcBef>
              <a:spcAft>
                <a:spcPts val="0"/>
              </a:spcAft>
              <a:buSzPts val="1200"/>
              <a:buChar char="○"/>
              <a:defRPr sz="1200"/>
            </a:lvl8pPr>
            <a:lvl9pPr marL="4114800" lvl="8" indent="-304800" rtl="0">
              <a:spcBef>
                <a:spcPts val="0"/>
              </a:spcBef>
              <a:spcAft>
                <a:spcPts val="0"/>
              </a:spcAft>
              <a:buSzPts val="1200"/>
              <a:buChar char="■"/>
              <a:defRPr sz="1200"/>
            </a:lvl9pPr>
          </a:lstStyle>
          <a:p>
            <a:endParaRPr/>
          </a:p>
        </p:txBody>
      </p:sp>
      <p:sp>
        <p:nvSpPr>
          <p:cNvPr id="51" name="Google Shape;51;p10"/>
          <p:cNvSpPr txBox="1">
            <a:spLocks noGrp="1"/>
          </p:cNvSpPr>
          <p:nvPr>
            <p:ph type="subTitle" idx="3"/>
          </p:nvPr>
        </p:nvSpPr>
        <p:spPr>
          <a:xfrm>
            <a:off x="386975" y="787800"/>
            <a:ext cx="8368200" cy="842700"/>
          </a:xfrm>
          <a:prstGeom prst="rect">
            <a:avLst/>
          </a:prstGeom>
        </p:spPr>
        <p:txBody>
          <a:bodyPr spcFirstLastPara="1" wrap="square" lIns="91425" tIns="91425" rIns="91425" bIns="91425" anchor="t" anchorCtr="0">
            <a:normAutofit/>
          </a:bodyPr>
          <a:lstStyle>
            <a:lvl1pPr lvl="0" rtl="0">
              <a:lnSpc>
                <a:spcPct val="100000"/>
              </a:lnSpc>
              <a:spcBef>
                <a:spcPts val="0"/>
              </a:spcBef>
              <a:spcAft>
                <a:spcPts val="0"/>
              </a:spcAft>
              <a:buSzPts val="1500"/>
              <a:buNone/>
              <a:defRPr sz="1500"/>
            </a:lvl1pPr>
            <a:lvl2pPr lvl="1" algn="ctr" rtl="0">
              <a:lnSpc>
                <a:spcPct val="100000"/>
              </a:lnSpc>
              <a:spcBef>
                <a:spcPts val="0"/>
              </a:spcBef>
              <a:spcAft>
                <a:spcPts val="0"/>
              </a:spcAft>
              <a:buClr>
                <a:schemeClr val="accent5"/>
              </a:buClr>
              <a:buSzPts val="2100"/>
              <a:buNone/>
              <a:defRPr sz="2100">
                <a:solidFill>
                  <a:schemeClr val="accent5"/>
                </a:solidFill>
              </a:defRPr>
            </a:lvl2pPr>
            <a:lvl3pPr lvl="2" algn="ctr" rtl="0">
              <a:lnSpc>
                <a:spcPct val="100000"/>
              </a:lnSpc>
              <a:spcBef>
                <a:spcPts val="0"/>
              </a:spcBef>
              <a:spcAft>
                <a:spcPts val="0"/>
              </a:spcAft>
              <a:buClr>
                <a:schemeClr val="accent5"/>
              </a:buClr>
              <a:buSzPts val="2100"/>
              <a:buNone/>
              <a:defRPr sz="2100">
                <a:solidFill>
                  <a:schemeClr val="accent5"/>
                </a:solidFill>
              </a:defRPr>
            </a:lvl3pPr>
            <a:lvl4pPr lvl="3" algn="ctr" rtl="0">
              <a:lnSpc>
                <a:spcPct val="100000"/>
              </a:lnSpc>
              <a:spcBef>
                <a:spcPts val="0"/>
              </a:spcBef>
              <a:spcAft>
                <a:spcPts val="0"/>
              </a:spcAft>
              <a:buClr>
                <a:schemeClr val="accent5"/>
              </a:buClr>
              <a:buSzPts val="2100"/>
              <a:buNone/>
              <a:defRPr sz="2100">
                <a:solidFill>
                  <a:schemeClr val="accent5"/>
                </a:solidFill>
              </a:defRPr>
            </a:lvl4pPr>
            <a:lvl5pPr lvl="4" algn="ctr" rtl="0">
              <a:lnSpc>
                <a:spcPct val="100000"/>
              </a:lnSpc>
              <a:spcBef>
                <a:spcPts val="0"/>
              </a:spcBef>
              <a:spcAft>
                <a:spcPts val="0"/>
              </a:spcAft>
              <a:buClr>
                <a:schemeClr val="accent5"/>
              </a:buClr>
              <a:buSzPts val="2100"/>
              <a:buNone/>
              <a:defRPr sz="2100">
                <a:solidFill>
                  <a:schemeClr val="accent5"/>
                </a:solidFill>
              </a:defRPr>
            </a:lvl5pPr>
            <a:lvl6pPr lvl="5" algn="ctr" rtl="0">
              <a:lnSpc>
                <a:spcPct val="100000"/>
              </a:lnSpc>
              <a:spcBef>
                <a:spcPts val="0"/>
              </a:spcBef>
              <a:spcAft>
                <a:spcPts val="0"/>
              </a:spcAft>
              <a:buClr>
                <a:schemeClr val="accent5"/>
              </a:buClr>
              <a:buSzPts val="2100"/>
              <a:buNone/>
              <a:defRPr sz="2100">
                <a:solidFill>
                  <a:schemeClr val="accent5"/>
                </a:solidFill>
              </a:defRPr>
            </a:lvl6pPr>
            <a:lvl7pPr lvl="6" algn="ctr" rtl="0">
              <a:lnSpc>
                <a:spcPct val="100000"/>
              </a:lnSpc>
              <a:spcBef>
                <a:spcPts val="0"/>
              </a:spcBef>
              <a:spcAft>
                <a:spcPts val="0"/>
              </a:spcAft>
              <a:buClr>
                <a:schemeClr val="accent5"/>
              </a:buClr>
              <a:buSzPts val="2100"/>
              <a:buNone/>
              <a:defRPr sz="2100">
                <a:solidFill>
                  <a:schemeClr val="accent5"/>
                </a:solidFill>
              </a:defRPr>
            </a:lvl7pPr>
            <a:lvl8pPr lvl="7" algn="ctr" rtl="0">
              <a:lnSpc>
                <a:spcPct val="100000"/>
              </a:lnSpc>
              <a:spcBef>
                <a:spcPts val="0"/>
              </a:spcBef>
              <a:spcAft>
                <a:spcPts val="0"/>
              </a:spcAft>
              <a:buClr>
                <a:schemeClr val="accent5"/>
              </a:buClr>
              <a:buSzPts val="2100"/>
              <a:buNone/>
              <a:defRPr sz="2100">
                <a:solidFill>
                  <a:schemeClr val="accent5"/>
                </a:solidFill>
              </a:defRPr>
            </a:lvl8pPr>
            <a:lvl9pPr lvl="8" algn="ctr" rtl="0">
              <a:lnSpc>
                <a:spcPct val="100000"/>
              </a:lnSpc>
              <a:spcBef>
                <a:spcPts val="0"/>
              </a:spcBef>
              <a:spcAft>
                <a:spcPts val="0"/>
              </a:spcAft>
              <a:buClr>
                <a:schemeClr val="accent5"/>
              </a:buClr>
              <a:buSzPts val="2100"/>
              <a:buNone/>
              <a:defRPr sz="2100">
                <a:solidFill>
                  <a:schemeClr val="accent5"/>
                </a:solidFill>
              </a:defRPr>
            </a:lvl9pPr>
          </a:lstStyle>
          <a:p>
            <a:endParaRPr/>
          </a:p>
        </p:txBody>
      </p:sp>
      <p:sp>
        <p:nvSpPr>
          <p:cNvPr id="52" name="Google Shape;52;p10"/>
          <p:cNvSpPr txBox="1">
            <a:spLocks noGrp="1"/>
          </p:cNvSpPr>
          <p:nvPr>
            <p:ph type="body" idx="4"/>
          </p:nvPr>
        </p:nvSpPr>
        <p:spPr>
          <a:xfrm>
            <a:off x="4813725" y="3822525"/>
            <a:ext cx="3999900" cy="208200"/>
          </a:xfrm>
          <a:prstGeom prst="rect">
            <a:avLst/>
          </a:prstGeom>
        </p:spPr>
        <p:txBody>
          <a:bodyPr spcFirstLastPara="1" wrap="square" lIns="91425" tIns="91425" rIns="91425" bIns="91425" anchor="t" anchorCtr="0">
            <a:normAutofit/>
          </a:bodyPr>
          <a:lstStyle>
            <a:lvl1pPr marL="457200" lvl="0" indent="-273050" algn="r" rtl="0">
              <a:spcBef>
                <a:spcPts val="0"/>
              </a:spcBef>
              <a:spcAft>
                <a:spcPts val="0"/>
              </a:spcAft>
              <a:buSzPts val="700"/>
              <a:buChar char="●"/>
              <a:defRPr sz="700"/>
            </a:lvl1pPr>
            <a:lvl2pPr marL="914400" lvl="1" indent="-260350" algn="r" rtl="0">
              <a:spcBef>
                <a:spcPts val="0"/>
              </a:spcBef>
              <a:spcAft>
                <a:spcPts val="0"/>
              </a:spcAft>
              <a:buSzPts val="500"/>
              <a:buChar char="○"/>
              <a:defRPr sz="500"/>
            </a:lvl2pPr>
            <a:lvl3pPr marL="1371600" lvl="2" indent="-260350" algn="r" rtl="0">
              <a:spcBef>
                <a:spcPts val="0"/>
              </a:spcBef>
              <a:spcAft>
                <a:spcPts val="0"/>
              </a:spcAft>
              <a:buSzPts val="500"/>
              <a:buChar char="■"/>
              <a:defRPr sz="500"/>
            </a:lvl3pPr>
            <a:lvl4pPr marL="1828800" lvl="3" indent="-260350" algn="r" rtl="0">
              <a:spcBef>
                <a:spcPts val="0"/>
              </a:spcBef>
              <a:spcAft>
                <a:spcPts val="0"/>
              </a:spcAft>
              <a:buSzPts val="500"/>
              <a:buChar char="●"/>
              <a:defRPr sz="500"/>
            </a:lvl4pPr>
            <a:lvl5pPr marL="2286000" lvl="4" indent="-260350" algn="r" rtl="0">
              <a:spcBef>
                <a:spcPts val="0"/>
              </a:spcBef>
              <a:spcAft>
                <a:spcPts val="0"/>
              </a:spcAft>
              <a:buSzPts val="500"/>
              <a:buChar char="○"/>
              <a:defRPr sz="500"/>
            </a:lvl5pPr>
            <a:lvl6pPr marL="2743200" lvl="5" indent="-260350" algn="r" rtl="0">
              <a:spcBef>
                <a:spcPts val="0"/>
              </a:spcBef>
              <a:spcAft>
                <a:spcPts val="0"/>
              </a:spcAft>
              <a:buSzPts val="500"/>
              <a:buChar char="■"/>
              <a:defRPr sz="500"/>
            </a:lvl6pPr>
            <a:lvl7pPr marL="3200400" lvl="6" indent="-260350" algn="r" rtl="0">
              <a:spcBef>
                <a:spcPts val="0"/>
              </a:spcBef>
              <a:spcAft>
                <a:spcPts val="0"/>
              </a:spcAft>
              <a:buSzPts val="500"/>
              <a:buChar char="●"/>
              <a:defRPr sz="500"/>
            </a:lvl7pPr>
            <a:lvl8pPr marL="3657600" lvl="7" indent="-260350" algn="r" rtl="0">
              <a:spcBef>
                <a:spcPts val="0"/>
              </a:spcBef>
              <a:spcAft>
                <a:spcPts val="0"/>
              </a:spcAft>
              <a:buSzPts val="500"/>
              <a:buChar char="○"/>
              <a:defRPr sz="500"/>
            </a:lvl8pPr>
            <a:lvl9pPr marL="4114800" lvl="8" indent="-260350" algn="r" rtl="0">
              <a:spcBef>
                <a:spcPts val="0"/>
              </a:spcBef>
              <a:spcAft>
                <a:spcPts val="0"/>
              </a:spcAft>
              <a:buSzPts val="500"/>
              <a:buChar char="■"/>
              <a:defRPr sz="500"/>
            </a:lvl9pPr>
          </a:lstStyle>
          <a:p>
            <a:endParaRPr/>
          </a:p>
        </p:txBody>
      </p:sp>
      <p:sp>
        <p:nvSpPr>
          <p:cNvPr id="53" name="Google Shape;53;p10"/>
          <p:cNvSpPr txBox="1">
            <a:spLocks noGrp="1"/>
          </p:cNvSpPr>
          <p:nvPr>
            <p:ph type="sldNum" idx="5"/>
          </p:nvPr>
        </p:nvSpPr>
        <p:spPr>
          <a:xfrm>
            <a:off x="8472458" y="4663217"/>
            <a:ext cx="548700" cy="393600"/>
          </a:xfrm>
          <a:prstGeom prst="rect">
            <a:avLst/>
          </a:prstGeom>
        </p:spPr>
        <p:txBody>
          <a:bodyPr spcFirstLastPara="1" wrap="square" lIns="91425" tIns="91425" rIns="91425" bIns="91425" anchor="ctr" anchorCtr="0">
            <a:normAutofit/>
          </a:bodyPr>
          <a:lstStyle>
            <a:lvl1pPr lvl="0" rtl="0">
              <a:buNone/>
              <a:defRPr>
                <a:solidFill>
                  <a:schemeClr val="accent4"/>
                </a:solidFill>
              </a:defRPr>
            </a:lvl1pPr>
            <a:lvl2pPr lvl="1" rtl="0">
              <a:buNone/>
              <a:defRPr>
                <a:solidFill>
                  <a:schemeClr val="accent4"/>
                </a:solidFill>
              </a:defRPr>
            </a:lvl2pPr>
            <a:lvl3pPr lvl="2" rtl="0">
              <a:buNone/>
              <a:defRPr>
                <a:solidFill>
                  <a:schemeClr val="accent4"/>
                </a:solidFill>
              </a:defRPr>
            </a:lvl3pPr>
            <a:lvl4pPr lvl="3" rtl="0">
              <a:buNone/>
              <a:defRPr>
                <a:solidFill>
                  <a:schemeClr val="accent4"/>
                </a:solidFill>
              </a:defRPr>
            </a:lvl4pPr>
            <a:lvl5pPr lvl="4" rtl="0">
              <a:buNone/>
              <a:defRPr>
                <a:solidFill>
                  <a:schemeClr val="accent4"/>
                </a:solidFill>
              </a:defRPr>
            </a:lvl5pPr>
            <a:lvl6pPr lvl="5" rtl="0">
              <a:buNone/>
              <a:defRPr>
                <a:solidFill>
                  <a:schemeClr val="accent4"/>
                </a:solidFill>
              </a:defRPr>
            </a:lvl6pPr>
            <a:lvl7pPr lvl="6" rtl="0">
              <a:buNone/>
              <a:defRPr>
                <a:solidFill>
                  <a:schemeClr val="accent4"/>
                </a:solidFill>
              </a:defRPr>
            </a:lvl7pPr>
            <a:lvl8pPr lvl="7" rtl="0">
              <a:buNone/>
              <a:defRPr>
                <a:solidFill>
                  <a:schemeClr val="accent4"/>
                </a:solidFill>
              </a:defRPr>
            </a:lvl8pPr>
            <a:lvl9pPr lvl="8" rtl="0">
              <a:buNone/>
              <a:defRPr>
                <a:solidFill>
                  <a:schemeClr val="accent4"/>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pearmint">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1pPr>
            <a:lvl2pPr lvl="1">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2pPr>
            <a:lvl3pPr lvl="2">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3pPr>
            <a:lvl4pPr lvl="3">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4pPr>
            <a:lvl5pPr lvl="4">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5pPr>
            <a:lvl6pPr lvl="5">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6pPr>
            <a:lvl7pPr lvl="6">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7pPr>
            <a:lvl8pPr lvl="7">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8pPr>
            <a:lvl9pPr lvl="8">
              <a:spcBef>
                <a:spcPts val="0"/>
              </a:spcBef>
              <a:spcAft>
                <a:spcPts val="0"/>
              </a:spcAft>
              <a:buClr>
                <a:schemeClr val="dk1"/>
              </a:buClr>
              <a:buSzPts val="2800"/>
              <a:buFont typeface="Proxima Nova"/>
              <a:buNone/>
              <a:defRPr sz="2800">
                <a:solidFill>
                  <a:schemeClr val="dk1"/>
                </a:solidFill>
                <a:latin typeface="Proxima Nova"/>
                <a:ea typeface="Proxima Nova"/>
                <a:cs typeface="Proxima Nova"/>
                <a:sym typeface="Proxima Nova"/>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accent3"/>
              </a:buClr>
              <a:buSzPts val="1800"/>
              <a:buFont typeface="Proxima Nova"/>
              <a:buChar char="●"/>
              <a:defRPr sz="1800">
                <a:solidFill>
                  <a:schemeClr val="accent3"/>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accent3"/>
              </a:buClr>
              <a:buSzPts val="1400"/>
              <a:buFont typeface="Proxima Nova"/>
              <a:buChar char="■"/>
              <a:defRPr>
                <a:solidFill>
                  <a:schemeClr val="accent3"/>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1"/>
                </a:solidFill>
                <a:latin typeface="Proxima Nova"/>
                <a:ea typeface="Proxima Nova"/>
                <a:cs typeface="Proxima Nova"/>
                <a:sym typeface="Proxima Nova"/>
              </a:defRPr>
            </a:lvl1pPr>
            <a:lvl2pPr lvl="1" algn="r">
              <a:buNone/>
              <a:defRPr sz="1000">
                <a:solidFill>
                  <a:schemeClr val="dk1"/>
                </a:solidFill>
                <a:latin typeface="Proxima Nova"/>
                <a:ea typeface="Proxima Nova"/>
                <a:cs typeface="Proxima Nova"/>
                <a:sym typeface="Proxima Nova"/>
              </a:defRPr>
            </a:lvl2pPr>
            <a:lvl3pPr lvl="2" algn="r">
              <a:buNone/>
              <a:defRPr sz="1000">
                <a:solidFill>
                  <a:schemeClr val="dk1"/>
                </a:solidFill>
                <a:latin typeface="Proxima Nova"/>
                <a:ea typeface="Proxima Nova"/>
                <a:cs typeface="Proxima Nova"/>
                <a:sym typeface="Proxima Nova"/>
              </a:defRPr>
            </a:lvl3pPr>
            <a:lvl4pPr lvl="3" algn="r">
              <a:buNone/>
              <a:defRPr sz="1000">
                <a:solidFill>
                  <a:schemeClr val="dk1"/>
                </a:solidFill>
                <a:latin typeface="Proxima Nova"/>
                <a:ea typeface="Proxima Nova"/>
                <a:cs typeface="Proxima Nova"/>
                <a:sym typeface="Proxima Nova"/>
              </a:defRPr>
            </a:lvl4pPr>
            <a:lvl5pPr lvl="4" algn="r">
              <a:buNone/>
              <a:defRPr sz="1000">
                <a:solidFill>
                  <a:schemeClr val="dk1"/>
                </a:solidFill>
                <a:latin typeface="Proxima Nova"/>
                <a:ea typeface="Proxima Nova"/>
                <a:cs typeface="Proxima Nova"/>
                <a:sym typeface="Proxima Nova"/>
              </a:defRPr>
            </a:lvl5pPr>
            <a:lvl6pPr lvl="5" algn="r">
              <a:buNone/>
              <a:defRPr sz="1000">
                <a:solidFill>
                  <a:schemeClr val="dk1"/>
                </a:solidFill>
                <a:latin typeface="Proxima Nova"/>
                <a:ea typeface="Proxima Nova"/>
                <a:cs typeface="Proxima Nova"/>
                <a:sym typeface="Proxima Nova"/>
              </a:defRPr>
            </a:lvl6pPr>
            <a:lvl7pPr lvl="6" algn="r">
              <a:buNone/>
              <a:defRPr sz="1000">
                <a:solidFill>
                  <a:schemeClr val="dk1"/>
                </a:solidFill>
                <a:latin typeface="Proxima Nova"/>
                <a:ea typeface="Proxima Nova"/>
                <a:cs typeface="Proxima Nova"/>
                <a:sym typeface="Proxima Nova"/>
              </a:defRPr>
            </a:lvl7pPr>
            <a:lvl8pPr lvl="7" algn="r">
              <a:buNone/>
              <a:defRPr sz="1000">
                <a:solidFill>
                  <a:schemeClr val="dk1"/>
                </a:solidFill>
                <a:latin typeface="Proxima Nova"/>
                <a:ea typeface="Proxima Nova"/>
                <a:cs typeface="Proxima Nova"/>
                <a:sym typeface="Proxima Nova"/>
              </a:defRPr>
            </a:lvl8pPr>
            <a:lvl9pPr lvl="8" algn="r">
              <a:buNone/>
              <a:defRPr sz="1000">
                <a:solidFill>
                  <a:schemeClr val="dk1"/>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4.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microsoft.com/office/2007/relationships/media" Target="../media/media2.mp4"/><Relationship Id="rId7" Type="http://schemas.openxmlformats.org/officeDocument/2006/relationships/image" Target="../media/image5.png"/><Relationship Id="rId2" Type="http://schemas.openxmlformats.org/officeDocument/2006/relationships/video" Target="../media/media1.mp4"/><Relationship Id="rId1" Type="http://schemas.microsoft.com/office/2007/relationships/media" Target="../media/media1.mp4"/><Relationship Id="rId6" Type="http://schemas.openxmlformats.org/officeDocument/2006/relationships/image" Target="../media/image4.png"/><Relationship Id="rId5" Type="http://schemas.openxmlformats.org/officeDocument/2006/relationships/slideLayout" Target="../slideLayouts/slideLayout4.xml"/><Relationship Id="rId4" Type="http://schemas.openxmlformats.org/officeDocument/2006/relationships/video" Target="../media/media2.mp4"/></Relationships>
</file>

<file path=ppt/slides/_rels/slide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6.png"/><Relationship Id="rId1" Type="http://schemas.openxmlformats.org/officeDocument/2006/relationships/slideLayout" Target="../slideLayouts/slideLayout4.xml"/><Relationship Id="rId6" Type="http://schemas.openxmlformats.org/officeDocument/2006/relationships/image" Target="../media/image10.png"/><Relationship Id="rId5" Type="http://schemas.openxmlformats.org/officeDocument/2006/relationships/image" Target="../media/image9.png"/><Relationship Id="rId4" Type="http://schemas.openxmlformats.org/officeDocument/2006/relationships/image" Target="../media/image8.png"/></Relationships>
</file>

<file path=ppt/slides/_rels/slide6.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t>Social DriveNet: Integrating DDQN with Social Attention for Autonomous Traffic Navigation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600" b="0" i="0">
                <a:solidFill>
                  <a:srgbClr val="616161"/>
                </a:solidFill>
                <a:latin typeface="Proxima Nova"/>
              </a:defRPr>
            </a:pPr>
            <a:endParaRPr/>
          </a:p>
        </p:txBody>
      </p:sp>
      <p:sp>
        <p:nvSpPr>
          <p:cNvPr id="5" name="Rectangle 4"/>
          <p:cNvSpPr/>
          <p:nvPr/>
        </p:nvSpPr>
        <p:spPr>
          <a:xfrm>
            <a:off x="228600" y="1508670"/>
            <a:ext cx="8686800"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3142654"/>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600" b="1" i="0">
                <a:solidFill>
                  <a:srgbClr val="616161"/>
                </a:solidFill>
                <a:latin typeface="Proxima Nova"/>
              </a:rPr>
              <a:t>Introduction:</a:t>
            </a:r>
            <a:r>
              <a:rPr sz="600" b="0" i="0">
                <a:solidFill>
                  <a:srgbClr val="616161"/>
                </a:solidFill>
                <a:latin typeface="Proxima Nova"/>
              </a:rPr>
              <a:t> Exploration of enhanced decision-making in dense traffic using advanced reinforcement learning techniques.</a:t>
            </a:r>
          </a:p>
          <a:p>
            <a:pPr marL="228600" lvl="1" indent="-91440" algn="l">
              <a:spcBef>
                <a:spcPts val="1200"/>
              </a:spcBef>
              <a:spcAft>
                <a:spcPts val="0"/>
              </a:spcAft>
              <a:buSzPct val="100000"/>
              <a:buFont typeface="Arial"/>
              <a:buChar char="•"/>
            </a:pPr>
            <a:r>
              <a:rPr sz="600" b="1" i="0">
                <a:solidFill>
                  <a:srgbClr val="616161"/>
                </a:solidFill>
                <a:latin typeface="Proxima Nova"/>
              </a:rPr>
              <a:t>Significance:</a:t>
            </a:r>
            <a:r>
              <a:rPr sz="600" b="0" i="0">
                <a:solidFill>
                  <a:srgbClr val="616161"/>
                </a:solidFill>
                <a:latin typeface="Proxima Nova"/>
              </a:rPr>
              <a:t> Addresses critical challenges in autonomous driving by improving real-time responses and safety.</a:t>
            </a:r>
          </a:p>
          <a:p>
            <a:pPr marL="228600" lvl="1" indent="-91440" algn="l">
              <a:spcBef>
                <a:spcPts val="1200"/>
              </a:spcBef>
              <a:spcAft>
                <a:spcPts val="0"/>
              </a:spcAft>
              <a:buSzPct val="100000"/>
              <a:buFont typeface="Arial"/>
              <a:buChar char="•"/>
            </a:pPr>
            <a:r>
              <a:rPr sz="600" b="1" i="0">
                <a:solidFill>
                  <a:srgbClr val="616161"/>
                </a:solidFill>
                <a:latin typeface="Proxima Nova"/>
              </a:rPr>
              <a:t>Objective:</a:t>
            </a:r>
            <a:r>
              <a:rPr sz="600" b="0" i="0">
                <a:solidFill>
                  <a:srgbClr val="616161"/>
                </a:solidFill>
                <a:latin typeface="Proxima Nova"/>
              </a:rPr>
              <a:t> Validate the efficacy of Double Deep Q-Network (DDQN) integrated with social attention for dynamic traffic navigation.</a:t>
            </a:r>
          </a:p>
          <a:p>
            <a:pPr marL="228600" lvl="1" indent="-91440" algn="l">
              <a:spcBef>
                <a:spcPts val="1200"/>
              </a:spcBef>
              <a:spcAft>
                <a:spcPts val="0"/>
              </a:spcAft>
              <a:buSzPct val="100000"/>
              <a:buFont typeface="Arial"/>
              <a:buChar char="•"/>
            </a:pPr>
            <a:r>
              <a:rPr sz="600" b="1" i="0">
                <a:solidFill>
                  <a:srgbClr val="616161"/>
                </a:solidFill>
                <a:latin typeface="Proxima Nova"/>
              </a:rPr>
              <a:t>Problem Definition:</a:t>
            </a:r>
            <a:r>
              <a:rPr sz="600" b="0" i="0">
                <a:solidFill>
                  <a:srgbClr val="616161"/>
                </a:solidFill>
                <a:latin typeface="Proxima Nova"/>
              </a:rPr>
              <a:t> Dense urban traffic presents a major challenge for autonomous vehicle navigation, requiring highly adaptive and accurate decision-making.</a:t>
            </a:r>
          </a:p>
          <a:p>
            <a:pPr marL="228600" lvl="1" indent="-91440" algn="l">
              <a:spcBef>
                <a:spcPts val="1200"/>
              </a:spcBef>
              <a:spcAft>
                <a:spcPts val="0"/>
              </a:spcAft>
              <a:buSzPct val="100000"/>
              <a:buFont typeface="Arial"/>
              <a:buChar char="•"/>
            </a:pPr>
            <a:r>
              <a:rPr sz="600" b="1" i="0">
                <a:solidFill>
                  <a:srgbClr val="616161"/>
                </a:solidFill>
                <a:latin typeface="Proxima Nova"/>
              </a:rPr>
              <a:t>Solution Method:</a:t>
            </a:r>
            <a:r>
              <a:rPr sz="600" b="0" i="0">
                <a:solidFill>
                  <a:srgbClr val="616161"/>
                </a:solidFill>
                <a:latin typeface="Proxima Nova"/>
              </a:rPr>
              <a:t> The model utilizes a dual estimator setup to mitigate Q-value overestimations, improving accuracy and stability. Incorporates social attention to dynamically consider the behaviors and positions of surrounding vehicles, enhancing decision-making. Deployed within the 'highway-env' simulation tool, providing a realistic multi-lane highway scenario for testing and development.</a:t>
            </a:r>
          </a:p>
          <a:p>
            <a:pPr marL="228600" lvl="1" indent="-91440" algn="l">
              <a:spcBef>
                <a:spcPts val="1200"/>
              </a:spcBef>
              <a:spcAft>
                <a:spcPts val="0"/>
              </a:spcAft>
              <a:buSzPct val="100000"/>
              <a:buFont typeface="Arial"/>
              <a:buChar char="•"/>
            </a:pPr>
            <a:r>
              <a:rPr sz="600" b="1" i="0">
                <a:solidFill>
                  <a:srgbClr val="616161"/>
                </a:solidFill>
                <a:latin typeface="Proxima Nova"/>
              </a:rPr>
              <a:t>Results:</a:t>
            </a:r>
            <a:r>
              <a:rPr sz="600" b="0" i="0">
                <a:solidFill>
                  <a:srgbClr val="616161"/>
                </a:solidFill>
                <a:latin typeface="Proxima Nova"/>
              </a:rPr>
              <a:t> The DDQN with social attention showed superior policy optimization and stability in rewards compared to the baseline DQN. Significant improvements in navigation efficiency and safety metrics in dense traffic scenarios. Utilized exponential smoothing and moving averages to demonstrate the robust adaptability and learning efficiency of the DDQN model.</a:t>
            </a:r>
          </a:p>
          <a:p>
            <a:pPr marL="228600" lvl="1" indent="-91440" algn="l">
              <a:spcBef>
                <a:spcPts val="1200"/>
              </a:spcBef>
              <a:spcAft>
                <a:spcPts val="0"/>
              </a:spcAft>
              <a:buSzPct val="100000"/>
              <a:buFont typeface="Arial"/>
              <a:buChar char="•"/>
            </a:pPr>
            <a:r>
              <a:rPr sz="600" b="1" i="0">
                <a:solidFill>
                  <a:srgbClr val="616161"/>
                </a:solidFill>
                <a:latin typeface="Proxima Nova"/>
              </a:rPr>
              <a:t>Conclusion:</a:t>
            </a:r>
            <a:r>
              <a:rPr sz="600" b="0" i="0">
                <a:solidFill>
                  <a:srgbClr val="616161"/>
                </a:solidFill>
                <a:latin typeface="Proxima Nova"/>
              </a:rPr>
              <a:t> The study validates the effectiveness of integrating DDQN with social attention, marking a significant step in autonomous driving research. Future studies will explore further enhancements in simulation fidelity and the integration of real-world data for more robust models. Continued development in this area has the potential to dramatically improve safety and efficiency in autonomous vehicle navigation.</a:t>
            </a:r>
          </a:p>
          <a:p>
            <a:endParaRPr sz="600" b="0" i="0">
              <a:solidFill>
                <a:srgbClr val="616161"/>
              </a:solidFill>
              <a:latin typeface="Proxima Nova"/>
            </a:endParaRPr>
          </a:p>
        </p:txBody>
      </p:sp>
      <p:sp>
        <p:nvSpPr>
          <p:cNvPr id="8" name="Rectangle 7"/>
          <p:cNvSpPr/>
          <p:nvPr/>
        </p:nvSpPr>
        <p:spPr>
          <a:xfrm>
            <a:off x="4724400" y="1508670"/>
            <a:ext cx="4190999" cy="3142654"/>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xn2f7uul.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724400" y="3944242"/>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Nicki Eliza Schinow on Unsplash</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Problem Definition</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75778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Traffic Complexity:</a:t>
            </a:r>
            <a:r>
              <a:rPr sz="1300" b="0" i="0">
                <a:solidFill>
                  <a:srgbClr val="616161"/>
                </a:solidFill>
                <a:latin typeface="Proxima Nova"/>
              </a:rPr>
              <a:t> Dense urban traffic presents a major challenge for autonomous vehicle navigation, requiring highly adaptive and accurate decision-making.</a:t>
            </a:r>
          </a:p>
          <a:p>
            <a:pPr marL="228600" lvl="1" indent="-91440" algn="l">
              <a:spcBef>
                <a:spcPts val="1200"/>
              </a:spcBef>
              <a:spcAft>
                <a:spcPts val="0"/>
              </a:spcAft>
              <a:buSzPct val="100000"/>
              <a:buFont typeface="Arial"/>
              <a:buChar char="•"/>
            </a:pPr>
            <a:r>
              <a:rPr sz="1300" b="1" i="0">
                <a:solidFill>
                  <a:srgbClr val="616161"/>
                </a:solidFill>
                <a:latin typeface="Proxima Nova"/>
              </a:rPr>
              <a:t>Current Limitations:</a:t>
            </a:r>
            <a:r>
              <a:rPr sz="1300" b="0" i="0">
                <a:solidFill>
                  <a:srgbClr val="616161"/>
                </a:solidFill>
                <a:latin typeface="Proxima Nova"/>
              </a:rPr>
              <a:t> Traditional models struggle with the dynamic and unpredictable nature of closely-packed urban environments.</a:t>
            </a:r>
          </a:p>
          <a:p>
            <a:pPr marL="228600" lvl="1" indent="-91440" algn="l">
              <a:spcBef>
                <a:spcPts val="1200"/>
              </a:spcBef>
              <a:spcAft>
                <a:spcPts val="0"/>
              </a:spcAft>
              <a:buSzPct val="100000"/>
              <a:buFont typeface="Arial"/>
              <a:buChar char="•"/>
            </a:pPr>
            <a:r>
              <a:rPr sz="1300" b="1" i="0">
                <a:solidFill>
                  <a:srgbClr val="616161"/>
                </a:solidFill>
                <a:latin typeface="Proxima Nova"/>
              </a:rPr>
              <a:t>Research Motivation:</a:t>
            </a:r>
            <a:r>
              <a:rPr sz="1300" b="0" i="0">
                <a:solidFill>
                  <a:srgbClr val="616161"/>
                </a:solidFill>
                <a:latin typeface="Proxima Nova"/>
              </a:rPr>
              <a:t> The study explores the potential of Double Deep Q-Networks (DDQN) with social attention to improve traffic navigation accuracy and safety.</a:t>
            </a:r>
          </a:p>
          <a:p>
            <a:endParaRPr sz="1300" b="0" i="0">
              <a:solidFill>
                <a:srgbClr val="616161"/>
              </a:solidFill>
              <a:latin typeface="Proxima Nova"/>
            </a:endParaRPr>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x6cc6m66.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724400" y="3944242"/>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Mika Brandt on Unsplash</a:t>
            </a: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Solution Method</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75778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DDQN Architecture:</a:t>
            </a:r>
            <a:r>
              <a:rPr sz="1300" b="0" i="0">
                <a:solidFill>
                  <a:srgbClr val="616161"/>
                </a:solidFill>
                <a:latin typeface="Proxima Nova"/>
              </a:rPr>
              <a:t> The model utilizes a dual estimator setup to mitigate Q-value overestimations, improving accuracy and stability.</a:t>
            </a:r>
          </a:p>
          <a:p>
            <a:pPr marL="228600" lvl="1" indent="-91440" algn="l">
              <a:spcBef>
                <a:spcPts val="1200"/>
              </a:spcBef>
              <a:spcAft>
                <a:spcPts val="0"/>
              </a:spcAft>
              <a:buSzPct val="100000"/>
              <a:buFont typeface="Arial"/>
              <a:buChar char="•"/>
            </a:pPr>
            <a:r>
              <a:rPr sz="1300" b="1" i="0">
                <a:solidFill>
                  <a:srgbClr val="616161"/>
                </a:solidFill>
                <a:latin typeface="Proxima Nova"/>
              </a:rPr>
              <a:t>Social Attention:</a:t>
            </a:r>
            <a:r>
              <a:rPr sz="1300" b="0" i="0">
                <a:solidFill>
                  <a:srgbClr val="616161"/>
                </a:solidFill>
                <a:latin typeface="Proxima Nova"/>
              </a:rPr>
              <a:t> Incorporates social attention to dynamically consider the behaviors and positions of surrounding vehicles, enhancing decision-making.</a:t>
            </a:r>
          </a:p>
          <a:p>
            <a:pPr marL="228600" lvl="1" indent="-91440" algn="l">
              <a:spcBef>
                <a:spcPts val="1200"/>
              </a:spcBef>
              <a:spcAft>
                <a:spcPts val="0"/>
              </a:spcAft>
              <a:buSzPct val="100000"/>
              <a:buFont typeface="Arial"/>
              <a:buChar char="•"/>
            </a:pPr>
            <a:r>
              <a:rPr sz="1300" b="1" i="0">
                <a:solidFill>
                  <a:srgbClr val="616161"/>
                </a:solidFill>
                <a:latin typeface="Proxima Nova"/>
              </a:rPr>
              <a:t>Simulation Environment:</a:t>
            </a:r>
            <a:r>
              <a:rPr sz="1300" b="0" i="0">
                <a:solidFill>
                  <a:srgbClr val="616161"/>
                </a:solidFill>
                <a:latin typeface="Proxima Nova"/>
              </a:rPr>
              <a:t> Deployed within the 'highway-env' simulation tool, providing a realistic multi-lane highway scenario for testing and development.</a:t>
            </a:r>
          </a:p>
          <a:p>
            <a:endParaRPr sz="1300" b="0" i="0">
              <a:solidFill>
                <a:srgbClr val="616161"/>
              </a:solidFill>
              <a:latin typeface="Proxima Nova"/>
            </a:endParaRPr>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2e6h1pgn.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724400" y="3944242"/>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Brett Jordan on Unsplash</a:t>
            </a: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45366"/>
            <a:ext cx="8520600" cy="572700"/>
          </a:xfrm>
        </p:spPr>
        <p:txBody>
          <a:bodyPr>
            <a:normAutofit/>
          </a:bodyPr>
          <a:lstStyle/>
          <a:p>
            <a:r>
              <a:rPr dirty="0"/>
              <a:t>Results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lang="en-NL" dirty="0"/>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75778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dirty="0">
                <a:solidFill>
                  <a:srgbClr val="616161"/>
                </a:solidFill>
                <a:latin typeface="Proxima Nova"/>
              </a:rPr>
              <a:t>Performance Metrics:</a:t>
            </a:r>
            <a:r>
              <a:rPr sz="1300" b="0" i="0" dirty="0">
                <a:solidFill>
                  <a:srgbClr val="616161"/>
                </a:solidFill>
                <a:latin typeface="Proxima Nova"/>
              </a:rPr>
              <a:t> The DDQN with social attention showed superior policy optimization and stability in rewards compared to the baseline DQN.</a:t>
            </a:r>
          </a:p>
          <a:p>
            <a:pPr marL="228600" lvl="1" indent="-91440" algn="l">
              <a:spcBef>
                <a:spcPts val="1200"/>
              </a:spcBef>
              <a:spcAft>
                <a:spcPts val="0"/>
              </a:spcAft>
              <a:buSzPct val="100000"/>
              <a:buFont typeface="Arial"/>
              <a:buChar char="•"/>
            </a:pPr>
            <a:r>
              <a:rPr sz="1300" b="1" i="0" dirty="0">
                <a:solidFill>
                  <a:srgbClr val="616161"/>
                </a:solidFill>
                <a:latin typeface="Proxima Nova"/>
              </a:rPr>
              <a:t>Model Comparison:</a:t>
            </a:r>
            <a:r>
              <a:rPr sz="1300" b="0" i="0" dirty="0">
                <a:solidFill>
                  <a:srgbClr val="616161"/>
                </a:solidFill>
                <a:latin typeface="Proxima Nova"/>
              </a:rPr>
              <a:t> Significant improvements in navigation efficiency and safety metrics in dense traffic scenarios.</a:t>
            </a:r>
          </a:p>
          <a:p>
            <a:pPr marL="228600" lvl="1" indent="-91440" algn="l">
              <a:spcBef>
                <a:spcPts val="1200"/>
              </a:spcBef>
              <a:spcAft>
                <a:spcPts val="0"/>
              </a:spcAft>
              <a:buSzPct val="100000"/>
              <a:buFont typeface="Arial"/>
              <a:buChar char="•"/>
            </a:pPr>
            <a:r>
              <a:rPr sz="1300" b="1" i="0" dirty="0">
                <a:solidFill>
                  <a:srgbClr val="616161"/>
                </a:solidFill>
                <a:latin typeface="Proxima Nova"/>
              </a:rPr>
              <a:t>Data Analysis:</a:t>
            </a:r>
            <a:r>
              <a:rPr sz="1300" b="0" i="0" dirty="0">
                <a:solidFill>
                  <a:srgbClr val="616161"/>
                </a:solidFill>
                <a:latin typeface="Proxima Nova"/>
              </a:rPr>
              <a:t> Utilized exponential smoothing and moving averages to demonstrate the robust adaptability and learning efficiency of the DDQN model.</a:t>
            </a:r>
          </a:p>
          <a:p>
            <a:endParaRPr sz="1300" b="0" i="0" dirty="0">
              <a:solidFill>
                <a:srgbClr val="616161"/>
              </a:solidFill>
              <a:latin typeface="Proxima Nova"/>
            </a:endParaRPr>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pic>
        <p:nvPicPr>
          <p:cNvPr id="13" name="highway_baseline_performance">
            <a:hlinkClick r:id="" action="ppaction://media"/>
            <a:extLst>
              <a:ext uri="{FF2B5EF4-FFF2-40B4-BE49-F238E27FC236}">
                <a16:creationId xmlns:a16="http://schemas.microsoft.com/office/drawing/2014/main" id="{C8B8BE85-6A38-F88B-EEAE-3951EF30C038}"/>
              </a:ext>
            </a:extLst>
          </p:cNvPr>
          <p:cNvPicPr>
            <a:picLocks noChangeAspect="1"/>
          </p:cNvPicPr>
          <p:nvPr>
            <a:videoFile r:link="rId2"/>
            <p:extLst>
              <p:ext uri="{DAA4B4D4-6D71-4841-9C94-3DE7FCFB9230}">
                <p14:media xmlns:p14="http://schemas.microsoft.com/office/powerpoint/2010/main" r:embed="rId1"/>
              </p:ext>
            </p:extLst>
          </p:nvPr>
        </p:nvPicPr>
        <p:blipFill>
          <a:blip r:embed="rId6"/>
          <a:stretch>
            <a:fillRect/>
          </a:stretch>
        </p:blipFill>
        <p:spPr>
          <a:xfrm>
            <a:off x="4724399" y="1646712"/>
            <a:ext cx="4027112" cy="1006778"/>
          </a:xfrm>
          <a:prstGeom prst="rect">
            <a:avLst/>
          </a:prstGeom>
        </p:spPr>
      </p:pic>
      <p:sp>
        <p:nvSpPr>
          <p:cNvPr id="15" name="TextBox 14">
            <a:extLst>
              <a:ext uri="{FF2B5EF4-FFF2-40B4-BE49-F238E27FC236}">
                <a16:creationId xmlns:a16="http://schemas.microsoft.com/office/drawing/2014/main" id="{3D275B89-F89E-3023-24B9-F32BF12EF908}"/>
              </a:ext>
            </a:extLst>
          </p:cNvPr>
          <p:cNvSpPr txBox="1"/>
          <p:nvPr/>
        </p:nvSpPr>
        <p:spPr>
          <a:xfrm>
            <a:off x="6034076" y="1228528"/>
            <a:ext cx="1409360" cy="307777"/>
          </a:xfrm>
          <a:prstGeom prst="rect">
            <a:avLst/>
          </a:prstGeom>
          <a:noFill/>
        </p:spPr>
        <p:txBody>
          <a:bodyPr wrap="none" rtlCol="0">
            <a:spAutoFit/>
          </a:bodyPr>
          <a:lstStyle/>
          <a:p>
            <a:r>
              <a:rPr lang="en-NL" dirty="0"/>
              <a:t>Baseline Model</a:t>
            </a:r>
          </a:p>
        </p:txBody>
      </p:sp>
      <p:sp>
        <p:nvSpPr>
          <p:cNvPr id="16" name="TextBox 15">
            <a:extLst>
              <a:ext uri="{FF2B5EF4-FFF2-40B4-BE49-F238E27FC236}">
                <a16:creationId xmlns:a16="http://schemas.microsoft.com/office/drawing/2014/main" id="{8608E5C8-8D18-04A3-6A0D-21ECDE560028}"/>
              </a:ext>
            </a:extLst>
          </p:cNvPr>
          <p:cNvSpPr txBox="1"/>
          <p:nvPr/>
        </p:nvSpPr>
        <p:spPr>
          <a:xfrm>
            <a:off x="6116020" y="2818075"/>
            <a:ext cx="1250663" cy="307777"/>
          </a:xfrm>
          <a:prstGeom prst="rect">
            <a:avLst/>
          </a:prstGeom>
          <a:noFill/>
        </p:spPr>
        <p:txBody>
          <a:bodyPr wrap="none" rtlCol="0">
            <a:spAutoFit/>
          </a:bodyPr>
          <a:lstStyle/>
          <a:p>
            <a:r>
              <a:rPr lang="en-NL" dirty="0"/>
              <a:t>DDQN Model</a:t>
            </a:r>
          </a:p>
        </p:txBody>
      </p:sp>
      <p:pic>
        <p:nvPicPr>
          <p:cNvPr id="17" name="highway_ddqn_attention_best_episodes">
            <a:hlinkClick r:id="" action="ppaction://media"/>
            <a:extLst>
              <a:ext uri="{FF2B5EF4-FFF2-40B4-BE49-F238E27FC236}">
                <a16:creationId xmlns:a16="http://schemas.microsoft.com/office/drawing/2014/main" id="{F214110F-7145-69ED-9272-9569B3473A47}"/>
              </a:ext>
            </a:extLst>
          </p:cNvPr>
          <p:cNvPicPr>
            <a:picLocks noChangeAspect="1"/>
          </p:cNvPicPr>
          <p:nvPr>
            <a:videoFile r:link="rId4"/>
            <p:extLst>
              <p:ext uri="{DAA4B4D4-6D71-4841-9C94-3DE7FCFB9230}">
                <p14:media xmlns:p14="http://schemas.microsoft.com/office/powerpoint/2010/main" r:embed="rId3"/>
              </p:ext>
            </p:extLst>
          </p:nvPr>
        </p:nvPicPr>
        <p:blipFill>
          <a:blip r:embed="rId7"/>
          <a:stretch>
            <a:fillRect/>
          </a:stretch>
        </p:blipFill>
        <p:spPr>
          <a:xfrm>
            <a:off x="4724399" y="3232359"/>
            <a:ext cx="4027112" cy="1006778"/>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62650" fill="hold"/>
                                        <p:tgtEl>
                                          <p:spTgt spid="13"/>
                                        </p:tgtEl>
                                      </p:cBhvr>
                                    </p:cmd>
                                  </p:childTnLst>
                                </p:cTn>
                              </p:par>
                            </p:childTnLst>
                          </p:cTn>
                        </p:par>
                        <p:par>
                          <p:cTn id="7" fill="hold">
                            <p:stCondLst>
                              <p:cond delay="62650"/>
                            </p:stCondLst>
                            <p:childTnLst>
                              <p:par>
                                <p:cTn id="8" presetID="1" presetClass="mediacall" presetSubtype="0" fill="hold" nodeType="afterEffect">
                                  <p:stCondLst>
                                    <p:cond delay="0"/>
                                  </p:stCondLst>
                                  <p:childTnLst>
                                    <p:cmd type="call" cmd="playFrom(0.0)">
                                      <p:cBhvr>
                                        <p:cTn id="9" dur="100000"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10" repeatCount="indefinite" fill="remove" display="0">
                  <p:stCondLst>
                    <p:cond delay="indefinite"/>
                  </p:stCondLst>
                </p:cTn>
                <p:tgtEl>
                  <p:spTgt spid="13"/>
                </p:tgtEl>
              </p:cMediaNode>
            </p:video>
            <p:seq concurrent="1" nextAc="seek">
              <p:cTn id="11" restart="whenNotActive" fill="hold" evtFilter="cancelBubble" nodeType="interactiveSeq">
                <p:stCondLst>
                  <p:cond evt="onClick" delay="0">
                    <p:tgtEl>
                      <p:spTgt spid="13"/>
                    </p:tgtEl>
                  </p:cond>
                </p:stCondLst>
                <p:endSync evt="end" delay="0">
                  <p:rtn val="all"/>
                </p:endSync>
                <p:childTnLst>
                  <p:par>
                    <p:cTn id="12" fill="hold">
                      <p:stCondLst>
                        <p:cond delay="0"/>
                      </p:stCondLst>
                      <p:childTnLst>
                        <p:par>
                          <p:cTn id="13" fill="hold">
                            <p:stCondLst>
                              <p:cond delay="0"/>
                            </p:stCondLst>
                            <p:childTnLst>
                              <p:par>
                                <p:cTn id="14" presetID="2" presetClass="mediacall" presetSubtype="0" fill="hold" nodeType="clickEffect">
                                  <p:stCondLst>
                                    <p:cond delay="0"/>
                                  </p:stCondLst>
                                  <p:childTnLst>
                                    <p:cmd type="call" cmd="togglePause">
                                      <p:cBhvr>
                                        <p:cTn id="15" dur="1" fill="hold"/>
                                        <p:tgtEl>
                                          <p:spTgt spid="13"/>
                                        </p:tgtEl>
                                      </p:cBhvr>
                                    </p:cmd>
                                  </p:childTnLst>
                                </p:cTn>
                              </p:par>
                            </p:childTnLst>
                          </p:cTn>
                        </p:par>
                      </p:childTnLst>
                    </p:cTn>
                  </p:par>
                </p:childTnLst>
              </p:cTn>
              <p:nextCondLst>
                <p:cond evt="onClick" delay="0">
                  <p:tgtEl>
                    <p:spTgt spid="13"/>
                  </p:tgtEl>
                </p:cond>
              </p:nextCondLst>
            </p:seq>
            <p:video>
              <p:cMediaNode vol="80000">
                <p:cTn id="16" repeatCount="indefinite" fill="remove" display="0">
                  <p:stCondLst>
                    <p:cond delay="indefinite"/>
                  </p:stCondLst>
                </p:cTn>
                <p:tgtEl>
                  <p:spTgt spid="17"/>
                </p:tgtEl>
              </p:cMediaNode>
            </p:video>
            <p:seq concurrent="1" nextAc="seek">
              <p:cTn id="17" restart="whenNotActive" fill="hold" evtFilter="cancelBubble" nodeType="interactiveSeq">
                <p:stCondLst>
                  <p:cond evt="onClick" delay="0">
                    <p:tgtEl>
                      <p:spTgt spid="17"/>
                    </p:tgtEl>
                  </p:cond>
                </p:stCondLst>
                <p:endSync evt="end" delay="0">
                  <p:rtn val="all"/>
                </p:endSync>
                <p:childTnLst>
                  <p:par>
                    <p:cTn id="18" fill="hold">
                      <p:stCondLst>
                        <p:cond delay="0"/>
                      </p:stCondLst>
                      <p:childTnLst>
                        <p:par>
                          <p:cTn id="19" fill="hold">
                            <p:stCondLst>
                              <p:cond delay="0"/>
                            </p:stCondLst>
                            <p:childTnLst>
                              <p:par>
                                <p:cTn id="20" presetID="2" presetClass="mediacall" presetSubtype="0" fill="hold" nodeType="clickEffect">
                                  <p:stCondLst>
                                    <p:cond delay="0"/>
                                  </p:stCondLst>
                                  <p:childTnLst>
                                    <p:cmd type="call" cmd="togglePause">
                                      <p:cBhvr>
                                        <p:cTn id="21" dur="1" fill="hold"/>
                                        <p:tgtEl>
                                          <p:spTgt spid="17"/>
                                        </p:tgtEl>
                                      </p:cBhvr>
                                    </p:cmd>
                                  </p:childTnLst>
                                </p:cTn>
                              </p:par>
                            </p:childTnLst>
                          </p:cTn>
                        </p:par>
                      </p:childTnLst>
                    </p:cTn>
                  </p:par>
                </p:childTnLst>
              </p:cTn>
              <p:nextCondLst>
                <p:cond evt="onClick" delay="0">
                  <p:tgtEl>
                    <p:spTgt spid="17"/>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311700" y="145366"/>
            <a:ext cx="8520600" cy="572700"/>
          </a:xfrm>
        </p:spPr>
        <p:txBody>
          <a:bodyPr>
            <a:normAutofit/>
          </a:bodyPr>
          <a:lstStyle/>
          <a:p>
            <a:r>
              <a:rPr dirty="0"/>
              <a:t>Results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lang="en-NL" dirty="0"/>
          </a:p>
        </p:txBody>
      </p:sp>
      <p:sp>
        <p:nvSpPr>
          <p:cNvPr id="5" name="Rectangle 4"/>
          <p:cNvSpPr/>
          <p:nvPr/>
        </p:nvSpPr>
        <p:spPr>
          <a:xfrm>
            <a:off x="228600" y="1508670"/>
            <a:ext cx="8686800"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dirty="0"/>
          </a:p>
        </p:txBody>
      </p:sp>
      <p:sp>
        <p:nvSpPr>
          <p:cNvPr id="8" name="Rectangle 7"/>
          <p:cNvSpPr/>
          <p:nvPr/>
        </p:nvSpPr>
        <p:spPr>
          <a:xfrm>
            <a:off x="4724400" y="1508670"/>
            <a:ext cx="4190999" cy="275778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pic>
        <p:nvPicPr>
          <p:cNvPr id="12" name="Picture 11" descr="A graph with numbers and a line&#10;&#10;Description automatically generated">
            <a:extLst>
              <a:ext uri="{FF2B5EF4-FFF2-40B4-BE49-F238E27FC236}">
                <a16:creationId xmlns:a16="http://schemas.microsoft.com/office/drawing/2014/main" id="{66DBFEB8-B0B3-16D6-BE13-F95DCEE874DF}"/>
              </a:ext>
            </a:extLst>
          </p:cNvPr>
          <p:cNvPicPr>
            <a:picLocks noChangeAspect="1"/>
          </p:cNvPicPr>
          <p:nvPr/>
        </p:nvPicPr>
        <p:blipFill>
          <a:blip r:embed="rId2"/>
          <a:stretch>
            <a:fillRect/>
          </a:stretch>
        </p:blipFill>
        <p:spPr>
          <a:xfrm>
            <a:off x="1829770" y="3081914"/>
            <a:ext cx="2440893" cy="1560230"/>
          </a:xfrm>
          <a:prstGeom prst="rect">
            <a:avLst/>
          </a:prstGeom>
        </p:spPr>
      </p:pic>
      <p:pic>
        <p:nvPicPr>
          <p:cNvPr id="18" name="Picture 17" descr="A graph with numbers and lines&#10;&#10;Description automatically generated">
            <a:extLst>
              <a:ext uri="{FF2B5EF4-FFF2-40B4-BE49-F238E27FC236}">
                <a16:creationId xmlns:a16="http://schemas.microsoft.com/office/drawing/2014/main" id="{D5D086D5-4CB4-9595-6573-150CB788E2B6}"/>
              </a:ext>
            </a:extLst>
          </p:cNvPr>
          <p:cNvPicPr>
            <a:picLocks noChangeAspect="1"/>
          </p:cNvPicPr>
          <p:nvPr/>
        </p:nvPicPr>
        <p:blipFill>
          <a:blip r:embed="rId3"/>
          <a:stretch>
            <a:fillRect/>
          </a:stretch>
        </p:blipFill>
        <p:spPr>
          <a:xfrm>
            <a:off x="414249" y="1246038"/>
            <a:ext cx="2635968" cy="1631096"/>
          </a:xfrm>
          <a:prstGeom prst="rect">
            <a:avLst/>
          </a:prstGeom>
        </p:spPr>
      </p:pic>
      <p:pic>
        <p:nvPicPr>
          <p:cNvPr id="20" name="Picture 19" descr="A graph with numbers and lines&#10;&#10;Description automatically generated">
            <a:extLst>
              <a:ext uri="{FF2B5EF4-FFF2-40B4-BE49-F238E27FC236}">
                <a16:creationId xmlns:a16="http://schemas.microsoft.com/office/drawing/2014/main" id="{A491A90C-89EB-FA17-0909-059F0931CEEC}"/>
              </a:ext>
            </a:extLst>
          </p:cNvPr>
          <p:cNvPicPr>
            <a:picLocks noChangeAspect="1"/>
          </p:cNvPicPr>
          <p:nvPr/>
        </p:nvPicPr>
        <p:blipFill>
          <a:blip r:embed="rId4"/>
          <a:stretch>
            <a:fillRect/>
          </a:stretch>
        </p:blipFill>
        <p:spPr>
          <a:xfrm>
            <a:off x="3168138" y="1260744"/>
            <a:ext cx="2583456" cy="1651357"/>
          </a:xfrm>
          <a:prstGeom prst="rect">
            <a:avLst/>
          </a:prstGeom>
        </p:spPr>
      </p:pic>
      <p:pic>
        <p:nvPicPr>
          <p:cNvPr id="22" name="Picture 21" descr="A graph of a graph&#10;&#10;Description automatically generated with medium confidence">
            <a:extLst>
              <a:ext uri="{FF2B5EF4-FFF2-40B4-BE49-F238E27FC236}">
                <a16:creationId xmlns:a16="http://schemas.microsoft.com/office/drawing/2014/main" id="{1288E9A6-9715-37DB-6A40-2E34A8934DCE}"/>
              </a:ext>
            </a:extLst>
          </p:cNvPr>
          <p:cNvPicPr>
            <a:picLocks noChangeAspect="1"/>
          </p:cNvPicPr>
          <p:nvPr/>
        </p:nvPicPr>
        <p:blipFill>
          <a:blip r:embed="rId5"/>
          <a:stretch>
            <a:fillRect/>
          </a:stretch>
        </p:blipFill>
        <p:spPr>
          <a:xfrm>
            <a:off x="5869515" y="981988"/>
            <a:ext cx="3088182" cy="1930113"/>
          </a:xfrm>
          <a:prstGeom prst="rect">
            <a:avLst/>
          </a:prstGeom>
        </p:spPr>
      </p:pic>
      <p:pic>
        <p:nvPicPr>
          <p:cNvPr id="24" name="Picture 23" descr="A blue and orange graph&#10;&#10;Description automatically generated">
            <a:extLst>
              <a:ext uri="{FF2B5EF4-FFF2-40B4-BE49-F238E27FC236}">
                <a16:creationId xmlns:a16="http://schemas.microsoft.com/office/drawing/2014/main" id="{67348777-7165-CB9A-3544-6F5CD8B93264}"/>
              </a:ext>
            </a:extLst>
          </p:cNvPr>
          <p:cNvPicPr>
            <a:picLocks noChangeAspect="1"/>
          </p:cNvPicPr>
          <p:nvPr/>
        </p:nvPicPr>
        <p:blipFill>
          <a:blip r:embed="rId6"/>
          <a:stretch>
            <a:fillRect/>
          </a:stretch>
        </p:blipFill>
        <p:spPr>
          <a:xfrm>
            <a:off x="5856945" y="2858636"/>
            <a:ext cx="3210856" cy="2006785"/>
          </a:xfrm>
          <a:prstGeom prst="rect">
            <a:avLst/>
          </a:prstGeom>
        </p:spPr>
      </p:pic>
      <p:sp>
        <p:nvSpPr>
          <p:cNvPr id="25" name="TextBox 24">
            <a:extLst>
              <a:ext uri="{FF2B5EF4-FFF2-40B4-BE49-F238E27FC236}">
                <a16:creationId xmlns:a16="http://schemas.microsoft.com/office/drawing/2014/main" id="{2538472A-4658-3460-61F2-CA4D4AAB093C}"/>
              </a:ext>
            </a:extLst>
          </p:cNvPr>
          <p:cNvSpPr txBox="1"/>
          <p:nvPr/>
        </p:nvSpPr>
        <p:spPr>
          <a:xfrm>
            <a:off x="2463458" y="786114"/>
            <a:ext cx="1409360" cy="307777"/>
          </a:xfrm>
          <a:prstGeom prst="rect">
            <a:avLst/>
          </a:prstGeom>
          <a:noFill/>
        </p:spPr>
        <p:txBody>
          <a:bodyPr wrap="none" rtlCol="0">
            <a:spAutoFit/>
          </a:bodyPr>
          <a:lstStyle/>
          <a:p>
            <a:r>
              <a:rPr lang="en-NL" dirty="0"/>
              <a:t>Baseline Model</a:t>
            </a:r>
          </a:p>
        </p:txBody>
      </p:sp>
      <p:sp>
        <p:nvSpPr>
          <p:cNvPr id="26" name="TextBox 25">
            <a:extLst>
              <a:ext uri="{FF2B5EF4-FFF2-40B4-BE49-F238E27FC236}">
                <a16:creationId xmlns:a16="http://schemas.microsoft.com/office/drawing/2014/main" id="{B6F8BE05-62EB-CBBA-AD63-CDCB0CC52C1A}"/>
              </a:ext>
            </a:extLst>
          </p:cNvPr>
          <p:cNvSpPr txBox="1"/>
          <p:nvPr/>
        </p:nvSpPr>
        <p:spPr>
          <a:xfrm>
            <a:off x="6788274" y="718066"/>
            <a:ext cx="1250663" cy="307777"/>
          </a:xfrm>
          <a:prstGeom prst="rect">
            <a:avLst/>
          </a:prstGeom>
          <a:noFill/>
        </p:spPr>
        <p:txBody>
          <a:bodyPr wrap="none" rtlCol="0">
            <a:spAutoFit/>
          </a:bodyPr>
          <a:lstStyle/>
          <a:p>
            <a:r>
              <a:rPr lang="en-NL" dirty="0"/>
              <a:t>DDQN Model</a:t>
            </a:r>
          </a:p>
        </p:txBody>
      </p:sp>
    </p:spTree>
    <p:extLst>
      <p:ext uri="{BB962C8B-B14F-4D97-AF65-F5344CB8AC3E}">
        <p14:creationId xmlns:p14="http://schemas.microsoft.com/office/powerpoint/2010/main" val="165932266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t>Conclusion and Future Directions</a:t>
            </a:r>
          </a:p>
        </p:txBody>
      </p:sp>
      <p:sp>
        <p:nvSpPr>
          <p:cNvPr id="3" name="Rectangle 2"/>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4" name="Rectangle 3"/>
          <p:cNvSpPr/>
          <p:nvPr/>
        </p:nvSpPr>
        <p:spPr>
          <a:xfrm>
            <a:off x="228600" y="1508670"/>
            <a:ext cx="8686800" cy="3200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defRPr sz="1300" b="0" i="0">
                <a:solidFill>
                  <a:srgbClr val="616161"/>
                </a:solidFill>
                <a:latin typeface="Proxima Nova"/>
              </a:defRPr>
            </a:pPr>
            <a:endParaRPr/>
          </a:p>
        </p:txBody>
      </p:sp>
      <p:sp>
        <p:nvSpPr>
          <p:cNvPr id="5" name="Rectangle 4"/>
          <p:cNvSpPr/>
          <p:nvPr/>
        </p:nvSpPr>
        <p:spPr>
          <a:xfrm>
            <a:off x="228600" y="1508670"/>
            <a:ext cx="8686800"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6" name="Rectangle 5"/>
          <p:cNvSpPr/>
          <p:nvPr/>
        </p:nvSpPr>
        <p:spPr>
          <a:xfrm>
            <a:off x="2286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7" name="TextBox 6"/>
          <p:cNvSpPr txBox="1"/>
          <p:nvPr/>
        </p:nvSpPr>
        <p:spPr>
          <a:xfrm>
            <a:off x="228600" y="1508670"/>
            <a:ext cx="4190999" cy="2963465"/>
          </a:xfrm>
          <a:prstGeom prst="rect">
            <a:avLst/>
          </a:prstGeom>
          <a:noFill/>
          <a:ln>
            <a:noFill/>
          </a:ln>
        </p:spPr>
        <p:txBody>
          <a:bodyPr wrap="square" lIns="190500" tIns="0" rIns="0" bIns="190500" anchor="t">
            <a:spAutoFit/>
          </a:bodyPr>
          <a:lstStyle/>
          <a:p>
            <a:pPr marL="228600" indent="-91440" algn="l">
              <a:spcBef>
                <a:spcPts val="0"/>
              </a:spcBef>
              <a:spcAft>
                <a:spcPts val="800"/>
              </a:spcAft>
              <a:buSzPct val="100000"/>
              <a:buFont typeface="Arial"/>
              <a:buChar char="•"/>
            </a:pPr>
            <a:r>
              <a:rPr sz="1300" b="1" i="0">
                <a:solidFill>
                  <a:srgbClr val="616161"/>
                </a:solidFill>
                <a:latin typeface="Proxima Nova"/>
              </a:rPr>
              <a:t>Impact of Findings:</a:t>
            </a:r>
            <a:r>
              <a:rPr sz="1300" b="0" i="0">
                <a:solidFill>
                  <a:srgbClr val="616161"/>
                </a:solidFill>
                <a:latin typeface="Proxima Nova"/>
              </a:rPr>
              <a:t> The study validates the effectiveness of integrating DDQN with social attention, marking a significant step in autonomous driving research.</a:t>
            </a:r>
          </a:p>
          <a:p>
            <a:pPr marL="228600" lvl="1" indent="-91440" algn="l">
              <a:spcBef>
                <a:spcPts val="1200"/>
              </a:spcBef>
              <a:spcAft>
                <a:spcPts val="0"/>
              </a:spcAft>
              <a:buSzPct val="100000"/>
              <a:buFont typeface="Arial"/>
              <a:buChar char="•"/>
            </a:pPr>
            <a:r>
              <a:rPr sz="1300" b="1" i="0">
                <a:solidFill>
                  <a:srgbClr val="616161"/>
                </a:solidFill>
                <a:latin typeface="Proxima Nova"/>
              </a:rPr>
              <a:t>Future Research:</a:t>
            </a:r>
            <a:r>
              <a:rPr sz="1300" b="0" i="0">
                <a:solidFill>
                  <a:srgbClr val="616161"/>
                </a:solidFill>
                <a:latin typeface="Proxima Nova"/>
              </a:rPr>
              <a:t> Future studies will explore further enhancements in simulation fidelity and the integration of real-world data for more robust models.</a:t>
            </a:r>
          </a:p>
          <a:p>
            <a:pPr marL="228600" lvl="1" indent="-91440" algn="l">
              <a:spcBef>
                <a:spcPts val="1200"/>
              </a:spcBef>
              <a:spcAft>
                <a:spcPts val="0"/>
              </a:spcAft>
              <a:buSzPct val="100000"/>
              <a:buFont typeface="Arial"/>
              <a:buChar char="•"/>
            </a:pPr>
            <a:r>
              <a:rPr sz="1300" b="1" i="0">
                <a:solidFill>
                  <a:srgbClr val="616161"/>
                </a:solidFill>
                <a:latin typeface="Proxima Nova"/>
              </a:rPr>
              <a:t>Technological Advancements:</a:t>
            </a:r>
            <a:r>
              <a:rPr sz="1300" b="0" i="0">
                <a:solidFill>
                  <a:srgbClr val="616161"/>
                </a:solidFill>
                <a:latin typeface="Proxima Nova"/>
              </a:rPr>
              <a:t> Continued development in this area has the potential to dramatically improve safety and efficiency in autonomous vehicle navigation.</a:t>
            </a:r>
          </a:p>
          <a:p>
            <a:endParaRPr sz="1300" b="0" i="0">
              <a:solidFill>
                <a:srgbClr val="616161"/>
              </a:solidFill>
              <a:latin typeface="Proxima Nova"/>
            </a:endParaRPr>
          </a:p>
        </p:txBody>
      </p:sp>
      <p:sp>
        <p:nvSpPr>
          <p:cNvPr id="8" name="Rectangle 7"/>
          <p:cNvSpPr/>
          <p:nvPr/>
        </p:nvSpPr>
        <p:spPr>
          <a:xfrm>
            <a:off x="4724400" y="1508670"/>
            <a:ext cx="4190999" cy="2963465"/>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9" name="TextBox 8"/>
          <p:cNvSpPr txBox="1"/>
          <p:nvPr/>
        </p:nvSpPr>
        <p:spPr>
          <a:xfrm>
            <a:off x="4724400" y="1508670"/>
            <a:ext cx="4190999" cy="2359372"/>
          </a:xfrm>
          <a:prstGeom prst="rect">
            <a:avLst/>
          </a:prstGeom>
          <a:noFill/>
          <a:ln>
            <a:noFill/>
          </a:ln>
        </p:spPr>
        <p:txBody>
          <a:bodyPr wrap="square" lIns="0" tIns="0" rIns="0" bIns="0" anchor="t">
            <a:spAutoFit/>
          </a:bodyPr>
          <a:lstStyle/>
          <a:p>
            <a:pPr algn="l"/>
            <a:endParaRPr/>
          </a:p>
        </p:txBody>
      </p:sp>
      <p:pic>
        <p:nvPicPr>
          <p:cNvPr id="10" name="Picture 9" descr="tmpywy07h_h.png"/>
          <p:cNvPicPr>
            <a:picLocks noChangeAspect="1"/>
          </p:cNvPicPr>
          <p:nvPr/>
        </p:nvPicPr>
        <p:blipFill>
          <a:blip r:embed="rId2"/>
          <a:stretch>
            <a:fillRect/>
          </a:stretch>
        </p:blipFill>
        <p:spPr>
          <a:xfrm>
            <a:off x="4724400" y="1508670"/>
            <a:ext cx="4190999" cy="2359372"/>
          </a:xfrm>
          <a:prstGeom prst="rect">
            <a:avLst/>
          </a:prstGeom>
        </p:spPr>
      </p:pic>
      <p:sp>
        <p:nvSpPr>
          <p:cNvPr id="11" name="Rectangle 10"/>
          <p:cNvSpPr/>
          <p:nvPr/>
        </p:nvSpPr>
        <p:spPr>
          <a:xfrm>
            <a:off x="4724400" y="3944242"/>
            <a:ext cx="4190999" cy="152400"/>
          </a:xfrm>
          <a:prstGeom prst="rect">
            <a:avLst/>
          </a:prstGeom>
          <a:solidFill>
            <a:srgbClr val="000000">
              <a:alpha val="0"/>
            </a:srgbClr>
          </a:solidFill>
          <a:ln>
            <a:noFill/>
            <a:prstDash val="solid"/>
          </a:ln>
          <a:effectLst/>
        </p:spPr>
        <p:style>
          <a:lnRef idx="1">
            <a:schemeClr val="accent1"/>
          </a:lnRef>
          <a:fillRef idx="3">
            <a:schemeClr val="accent1"/>
          </a:fillRef>
          <a:effectRef idx="2">
            <a:schemeClr val="accent1"/>
          </a:effectRef>
          <a:fontRef idx="minor">
            <a:schemeClr val="lt1"/>
          </a:fontRef>
        </p:style>
        <p:txBody>
          <a:bodyPr rtlCol="0" anchor="ctr"/>
          <a:lstStyle/>
          <a:p>
            <a:pPr algn="ctr"/>
            <a:endParaRPr/>
          </a:p>
        </p:txBody>
      </p:sp>
      <p:sp>
        <p:nvSpPr>
          <p:cNvPr id="12" name="TextBox 11"/>
          <p:cNvSpPr txBox="1"/>
          <p:nvPr/>
        </p:nvSpPr>
        <p:spPr>
          <a:xfrm>
            <a:off x="4724400" y="3944242"/>
            <a:ext cx="4190999" cy="152400"/>
          </a:xfrm>
          <a:prstGeom prst="rect">
            <a:avLst/>
          </a:prstGeom>
          <a:noFill/>
          <a:ln>
            <a:noFill/>
          </a:ln>
        </p:spPr>
        <p:txBody>
          <a:bodyPr wrap="square" lIns="0" tIns="0" rIns="0" bIns="0" anchor="t">
            <a:spAutoFit/>
          </a:bodyPr>
          <a:lstStyle/>
          <a:p>
            <a:pPr algn="r">
              <a:spcAft>
                <a:spcPts val="1200"/>
              </a:spcAft>
            </a:pPr>
            <a:r>
              <a:rPr sz="900" b="0" i="0">
                <a:solidFill>
                  <a:srgbClr val="616161"/>
                </a:solidFill>
                <a:latin typeface="Proxima Nova"/>
              </a:rPr>
              <a:t>Photo by Matthias Speicher on Unsplash</a:t>
            </a:r>
          </a:p>
        </p:txBody>
      </p:sp>
    </p:spTree>
  </p:cSld>
  <p:clrMapOvr>
    <a:masterClrMapping/>
  </p:clrMapOvr>
</p:sld>
</file>

<file path=ppt/theme/theme1.xml><?xml version="1.0" encoding="utf-8"?>
<a:theme xmlns:a="http://schemas.openxmlformats.org/drawingml/2006/main" name="Spearmint">
  <a:themeElements>
    <a:clrScheme name="Spearmint">
      <a:dk1>
        <a:srgbClr val="202729"/>
      </a:dk1>
      <a:lt1>
        <a:srgbClr val="FFFFFF"/>
      </a:lt1>
      <a:dk2>
        <a:srgbClr val="4BA173"/>
      </a:dk2>
      <a:lt2>
        <a:srgbClr val="63D297"/>
      </a:lt2>
      <a:accent1>
        <a:srgbClr val="353744"/>
      </a:accent1>
      <a:accent2>
        <a:srgbClr val="424242"/>
      </a:accent2>
      <a:accent3>
        <a:srgbClr val="616161"/>
      </a:accent3>
      <a:accent4>
        <a:srgbClr val="999999"/>
      </a:accent4>
      <a:accent5>
        <a:srgbClr val="FF5252"/>
      </a:accent5>
      <a:accent6>
        <a:srgbClr val="FFF176"/>
      </a:accent6>
      <a:hlink>
        <a:srgbClr val="63D297"/>
      </a:hlink>
      <a:folHlink>
        <a:srgbClr val="FF525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TotalTime>
  <Words>556</Words>
  <Application>Microsoft Macintosh PowerPoint</Application>
  <PresentationFormat>On-screen Show (16:9)</PresentationFormat>
  <Paragraphs>33</Paragraphs>
  <Slides>6</Slides>
  <Notes>0</Notes>
  <HiddenSlides>0</HiddenSlides>
  <MMClips>2</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6</vt:i4>
      </vt:variant>
    </vt:vector>
  </HeadingPairs>
  <TitlesOfParts>
    <vt:vector size="9" baseType="lpstr">
      <vt:lpstr>Proxima Nova</vt:lpstr>
      <vt:lpstr>Arial</vt:lpstr>
      <vt:lpstr>Spearmint</vt:lpstr>
      <vt:lpstr>Social DriveNet: Integrating DDQN with Social Attention for Autonomous Traffic Navigation</vt:lpstr>
      <vt:lpstr>Problem Definition</vt:lpstr>
      <vt:lpstr>Solution Method</vt:lpstr>
      <vt:lpstr>Results</vt:lpstr>
      <vt:lpstr>Results</vt:lpstr>
      <vt:lpstr>Conclusion and Future Directions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DriveNet: Integrating DDQN with Social Attention for Autonomous Traffic Navigation</dc:title>
  <cp:lastModifiedBy>Leone Lage Perdigao</cp:lastModifiedBy>
  <cp:revision>3</cp:revision>
  <dcterms:modified xsi:type="dcterms:W3CDTF">2024-05-01T14:23:21Z</dcterms:modified>
</cp:coreProperties>
</file>